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13024-06E1-2036-D87F-3EDA28E0574A}" v="4" dt="2023-05-07T12:09:10.968"/>
    <p1510:client id="{460025F3-E11F-5BE2-3A16-CE9C736FD1DC}" v="7" dt="2023-05-11T10:45:56.943"/>
    <p1510:client id="{89DD780B-5979-0C82-0268-C64DAB274CF5}" v="76" dt="2023-05-07T11:49:25.186"/>
    <p1510:client id="{8E8A2CFF-9414-461E-A8FB-B4087127E9F4}" v="208" dt="2023-05-07T06:20:41.271"/>
    <p1510:client id="{F13D5A61-CC2E-396E-3341-687DB1191BF4}" v="17" dt="2023-05-07T06:37:55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tha  Shrestha" userId="S::astha.19530221@lagrandee.edu.np::4d5dc435-3ff0-4951-898e-829310c735eb" providerId="AD" clId="Web-{8E8A2CFF-9414-461E-A8FB-B4087127E9F4}"/>
    <pc:docChg chg="addSld modSld addMainMaster delMainMaster">
      <pc:chgData name="Astha  Shrestha" userId="S::astha.19530221@lagrandee.edu.np::4d5dc435-3ff0-4951-898e-829310c735eb" providerId="AD" clId="Web-{8E8A2CFF-9414-461E-A8FB-B4087127E9F4}" dt="2023-05-07T06:20:28.927" v="203"/>
      <pc:docMkLst>
        <pc:docMk/>
      </pc:docMkLst>
      <pc:sldChg chg="addSp modSp mod setBg modClrScheme addAnim chgLayout">
        <pc:chgData name="Astha  Shrestha" userId="S::astha.19530221@lagrandee.edu.np::4d5dc435-3ff0-4951-898e-829310c735eb" providerId="AD" clId="Web-{8E8A2CFF-9414-461E-A8FB-B4087127E9F4}" dt="2023-05-07T06:10:37.690" v="73" actId="20577"/>
        <pc:sldMkLst>
          <pc:docMk/>
          <pc:sldMk cId="109857222" sldId="256"/>
        </pc:sldMkLst>
        <pc:spChg chg="mod">
          <ac:chgData name="Astha  Shrestha" userId="S::astha.19530221@lagrandee.edu.np::4d5dc435-3ff0-4951-898e-829310c735eb" providerId="AD" clId="Web-{8E8A2CFF-9414-461E-A8FB-B4087127E9F4}" dt="2023-05-07T06:10:37.690" v="7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stha  Shrestha" userId="S::astha.19530221@lagrandee.edu.np::4d5dc435-3ff0-4951-898e-829310c735eb" providerId="AD" clId="Web-{8E8A2CFF-9414-461E-A8FB-B4087127E9F4}" dt="2023-05-07T06:07:16.918" v="6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07:16.918" v="60"/>
          <ac:spMkLst>
            <pc:docMk/>
            <pc:sldMk cId="109857222" sldId="256"/>
            <ac:spMk id="9" creationId="{11F4D251-B7D8-402D-950A-F9D15396E94B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07:16.918" v="60"/>
          <ac:spMkLst>
            <pc:docMk/>
            <pc:sldMk cId="109857222" sldId="256"/>
            <ac:spMk id="11" creationId="{E67870A8-BE17-461C-AD58-035AD7FA02CB}"/>
          </ac:spMkLst>
        </pc:spChg>
        <pc:picChg chg="add">
          <ac:chgData name="Astha  Shrestha" userId="S::astha.19530221@lagrandee.edu.np::4d5dc435-3ff0-4951-898e-829310c735eb" providerId="AD" clId="Web-{8E8A2CFF-9414-461E-A8FB-B4087127E9F4}" dt="2023-05-07T06:07:16.918" v="60"/>
          <ac:picMkLst>
            <pc:docMk/>
            <pc:sldMk cId="109857222" sldId="256"/>
            <ac:picMk id="4" creationId="{4662315C-B2C7-DBA1-153C-A9AEF073FA67}"/>
          </ac:picMkLst>
        </pc:picChg>
      </pc:sldChg>
      <pc:sldChg chg="addSp delSp modSp new mod setBg">
        <pc:chgData name="Astha  Shrestha" userId="S::astha.19530221@lagrandee.edu.np::4d5dc435-3ff0-4951-898e-829310c735eb" providerId="AD" clId="Web-{8E8A2CFF-9414-461E-A8FB-B4087127E9F4}" dt="2023-05-07T06:19:58.739" v="201"/>
        <pc:sldMkLst>
          <pc:docMk/>
          <pc:sldMk cId="4059771459" sldId="257"/>
        </pc:sldMkLst>
        <pc:spChg chg="mod">
          <ac:chgData name="Astha  Shrestha" userId="S::astha.19530221@lagrandee.edu.np::4d5dc435-3ff0-4951-898e-829310c735eb" providerId="AD" clId="Web-{8E8A2CFF-9414-461E-A8FB-B4087127E9F4}" dt="2023-05-07T06:19:58.739" v="201"/>
          <ac:spMkLst>
            <pc:docMk/>
            <pc:sldMk cId="4059771459" sldId="257"/>
            <ac:spMk id="2" creationId="{72E50804-F885-8105-BFF4-26A306379D6D}"/>
          </ac:spMkLst>
        </pc:spChg>
        <pc:spChg chg="del mod">
          <ac:chgData name="Astha  Shrestha" userId="S::astha.19530221@lagrandee.edu.np::4d5dc435-3ff0-4951-898e-829310c735eb" providerId="AD" clId="Web-{8E8A2CFF-9414-461E-A8FB-B4087127E9F4}" dt="2023-05-07T06:19:58.739" v="201"/>
          <ac:spMkLst>
            <pc:docMk/>
            <pc:sldMk cId="4059771459" sldId="257"/>
            <ac:spMk id="3" creationId="{02AB680A-0B01-9FE5-D7EC-A275BD2D3328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19:58.739" v="201"/>
          <ac:spMkLst>
            <pc:docMk/>
            <pc:sldMk cId="4059771459" sldId="257"/>
            <ac:spMk id="9" creationId="{308119F7-B84E-4EBF-919F-A9B0F6D92473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19:58.739" v="201"/>
          <ac:spMkLst>
            <pc:docMk/>
            <pc:sldMk cId="4059771459" sldId="257"/>
            <ac:spMk id="11" creationId="{DAA17479-17CB-402A-8689-750C6F38584C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19:58.739" v="201"/>
          <ac:spMkLst>
            <pc:docMk/>
            <pc:sldMk cId="4059771459" sldId="257"/>
            <ac:spMk id="13" creationId="{F534AA72-89BF-4BB0-B339-DEB9FC7F1BF2}"/>
          </ac:spMkLst>
        </pc:spChg>
        <pc:graphicFrameChg chg="add">
          <ac:chgData name="Astha  Shrestha" userId="S::astha.19530221@lagrandee.edu.np::4d5dc435-3ff0-4951-898e-829310c735eb" providerId="AD" clId="Web-{8E8A2CFF-9414-461E-A8FB-B4087127E9F4}" dt="2023-05-07T06:19:58.739" v="201"/>
          <ac:graphicFrameMkLst>
            <pc:docMk/>
            <pc:sldMk cId="4059771459" sldId="257"/>
            <ac:graphicFrameMk id="5" creationId="{BC13D96B-E202-AFFE-5E92-80B3170753C6}"/>
          </ac:graphicFrameMkLst>
        </pc:graphicFrameChg>
      </pc:sldChg>
      <pc:sldChg chg="addSp delSp modSp new mod setBg">
        <pc:chgData name="Astha  Shrestha" userId="S::astha.19530221@lagrandee.edu.np::4d5dc435-3ff0-4951-898e-829310c735eb" providerId="AD" clId="Web-{8E8A2CFF-9414-461E-A8FB-B4087127E9F4}" dt="2023-05-07T06:20:18.224" v="202"/>
        <pc:sldMkLst>
          <pc:docMk/>
          <pc:sldMk cId="1647446205" sldId="258"/>
        </pc:sldMkLst>
        <pc:spChg chg="mod">
          <ac:chgData name="Astha  Shrestha" userId="S::astha.19530221@lagrandee.edu.np::4d5dc435-3ff0-4951-898e-829310c735eb" providerId="AD" clId="Web-{8E8A2CFF-9414-461E-A8FB-B4087127E9F4}" dt="2023-05-07T06:20:18.224" v="202"/>
          <ac:spMkLst>
            <pc:docMk/>
            <pc:sldMk cId="1647446205" sldId="258"/>
            <ac:spMk id="2" creationId="{A0D06ECD-4CAD-DFA3-5725-4775DF912AF3}"/>
          </ac:spMkLst>
        </pc:spChg>
        <pc:spChg chg="del mod">
          <ac:chgData name="Astha  Shrestha" userId="S::astha.19530221@lagrandee.edu.np::4d5dc435-3ff0-4951-898e-829310c735eb" providerId="AD" clId="Web-{8E8A2CFF-9414-461E-A8FB-B4087127E9F4}" dt="2023-05-07T06:20:18.224" v="202"/>
          <ac:spMkLst>
            <pc:docMk/>
            <pc:sldMk cId="1647446205" sldId="258"/>
            <ac:spMk id="3" creationId="{F1239A03-6CBD-1AB3-353B-1BADBD950F45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20:18.224" v="202"/>
          <ac:spMkLst>
            <pc:docMk/>
            <pc:sldMk cId="1647446205" sldId="258"/>
            <ac:spMk id="9" creationId="{308119F7-B84E-4EBF-919F-A9B0F6D92473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20:18.224" v="202"/>
          <ac:spMkLst>
            <pc:docMk/>
            <pc:sldMk cId="1647446205" sldId="258"/>
            <ac:spMk id="11" creationId="{DAA17479-17CB-402A-8689-750C6F38584C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20:18.224" v="202"/>
          <ac:spMkLst>
            <pc:docMk/>
            <pc:sldMk cId="1647446205" sldId="258"/>
            <ac:spMk id="13" creationId="{F534AA72-89BF-4BB0-B339-DEB9FC7F1BF2}"/>
          </ac:spMkLst>
        </pc:spChg>
        <pc:graphicFrameChg chg="add">
          <ac:chgData name="Astha  Shrestha" userId="S::astha.19530221@lagrandee.edu.np::4d5dc435-3ff0-4951-898e-829310c735eb" providerId="AD" clId="Web-{8E8A2CFF-9414-461E-A8FB-B4087127E9F4}" dt="2023-05-07T06:20:18.224" v="202"/>
          <ac:graphicFrameMkLst>
            <pc:docMk/>
            <pc:sldMk cId="1647446205" sldId="258"/>
            <ac:graphicFrameMk id="5" creationId="{87E9C82F-F9E0-31A3-3BC7-2AECAA64B7D4}"/>
          </ac:graphicFrameMkLst>
        </pc:graphicFrameChg>
      </pc:sldChg>
      <pc:sldChg chg="addSp delSp modSp new mod setBg">
        <pc:chgData name="Astha  Shrestha" userId="S::astha.19530221@lagrandee.edu.np::4d5dc435-3ff0-4951-898e-829310c735eb" providerId="AD" clId="Web-{8E8A2CFF-9414-461E-A8FB-B4087127E9F4}" dt="2023-05-07T06:20:28.927" v="203"/>
        <pc:sldMkLst>
          <pc:docMk/>
          <pc:sldMk cId="3183027856" sldId="259"/>
        </pc:sldMkLst>
        <pc:spChg chg="mod">
          <ac:chgData name="Astha  Shrestha" userId="S::astha.19530221@lagrandee.edu.np::4d5dc435-3ff0-4951-898e-829310c735eb" providerId="AD" clId="Web-{8E8A2CFF-9414-461E-A8FB-B4087127E9F4}" dt="2023-05-07T06:20:28.927" v="203"/>
          <ac:spMkLst>
            <pc:docMk/>
            <pc:sldMk cId="3183027856" sldId="259"/>
            <ac:spMk id="2" creationId="{6881CBD7-1AD4-1A31-049A-8EF155817BD4}"/>
          </ac:spMkLst>
        </pc:spChg>
        <pc:spChg chg="del mod">
          <ac:chgData name="Astha  Shrestha" userId="S::astha.19530221@lagrandee.edu.np::4d5dc435-3ff0-4951-898e-829310c735eb" providerId="AD" clId="Web-{8E8A2CFF-9414-461E-A8FB-B4087127E9F4}" dt="2023-05-07T06:20:28.927" v="203"/>
          <ac:spMkLst>
            <pc:docMk/>
            <pc:sldMk cId="3183027856" sldId="259"/>
            <ac:spMk id="3" creationId="{1DAACAE5-DFB5-E41B-2E9F-B4EBE5DEC1C4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20:28.927" v="203"/>
          <ac:spMkLst>
            <pc:docMk/>
            <pc:sldMk cId="3183027856" sldId="259"/>
            <ac:spMk id="9" creationId="{2BFB0E95-9CAE-4968-A118-2B9F7C8BBBEC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20:28.927" v="203"/>
          <ac:spMkLst>
            <pc:docMk/>
            <pc:sldMk cId="3183027856" sldId="259"/>
            <ac:spMk id="11" creationId="{72133437-BFEB-412D-978C-59379BF575EC}"/>
          </ac:spMkLst>
        </pc:spChg>
        <pc:spChg chg="add">
          <ac:chgData name="Astha  Shrestha" userId="S::astha.19530221@lagrandee.edu.np::4d5dc435-3ff0-4951-898e-829310c735eb" providerId="AD" clId="Web-{8E8A2CFF-9414-461E-A8FB-B4087127E9F4}" dt="2023-05-07T06:20:28.927" v="203"/>
          <ac:spMkLst>
            <pc:docMk/>
            <pc:sldMk cId="3183027856" sldId="259"/>
            <ac:spMk id="23" creationId="{D277D65C-DA10-481D-B5A1-7DB78CF638DD}"/>
          </ac:spMkLst>
        </pc:spChg>
        <pc:grpChg chg="add">
          <ac:chgData name="Astha  Shrestha" userId="S::astha.19530221@lagrandee.edu.np::4d5dc435-3ff0-4951-898e-829310c735eb" providerId="AD" clId="Web-{8E8A2CFF-9414-461E-A8FB-B4087127E9F4}" dt="2023-05-07T06:20:28.927" v="203"/>
          <ac:grpSpMkLst>
            <pc:docMk/>
            <pc:sldMk cId="3183027856" sldId="259"/>
            <ac:grpSpMk id="13" creationId="{898907C4-FC8B-4436-8D59-610E3736136D}"/>
          </ac:grpSpMkLst>
        </pc:grpChg>
        <pc:grpChg chg="add">
          <ac:chgData name="Astha  Shrestha" userId="S::astha.19530221@lagrandee.edu.np::4d5dc435-3ff0-4951-898e-829310c735eb" providerId="AD" clId="Web-{8E8A2CFF-9414-461E-A8FB-B4087127E9F4}" dt="2023-05-07T06:20:28.927" v="203"/>
          <ac:grpSpMkLst>
            <pc:docMk/>
            <pc:sldMk cId="3183027856" sldId="259"/>
            <ac:grpSpMk id="18" creationId="{9F9D18AC-8DBF-44B9-B251-652985A640D9}"/>
          </ac:grpSpMkLst>
        </pc:grpChg>
        <pc:graphicFrameChg chg="add">
          <ac:chgData name="Astha  Shrestha" userId="S::astha.19530221@lagrandee.edu.np::4d5dc435-3ff0-4951-898e-829310c735eb" providerId="AD" clId="Web-{8E8A2CFF-9414-461E-A8FB-B4087127E9F4}" dt="2023-05-07T06:20:28.927" v="203"/>
          <ac:graphicFrameMkLst>
            <pc:docMk/>
            <pc:sldMk cId="3183027856" sldId="259"/>
            <ac:graphicFrameMk id="5" creationId="{FFB44E0B-67F3-3C71-8975-54B05E9F19A4}"/>
          </ac:graphicFrameMkLst>
        </pc:graphicFrameChg>
      </pc:sldChg>
      <pc:sldChg chg="addSp delSp modSp new">
        <pc:chgData name="Astha  Shrestha" userId="S::astha.19530221@lagrandee.edu.np::4d5dc435-3ff0-4951-898e-829310c735eb" providerId="AD" clId="Web-{8E8A2CFF-9414-461E-A8FB-B4087127E9F4}" dt="2023-05-07T06:18:13.704" v="145" actId="14100"/>
        <pc:sldMkLst>
          <pc:docMk/>
          <pc:sldMk cId="3021206805" sldId="260"/>
        </pc:sldMkLst>
        <pc:spChg chg="mod">
          <ac:chgData name="Astha  Shrestha" userId="S::astha.19530221@lagrandee.edu.np::4d5dc435-3ff0-4951-898e-829310c735eb" providerId="AD" clId="Web-{8E8A2CFF-9414-461E-A8FB-B4087127E9F4}" dt="2023-05-07T06:18:13.704" v="145" actId="14100"/>
          <ac:spMkLst>
            <pc:docMk/>
            <pc:sldMk cId="3021206805" sldId="260"/>
            <ac:spMk id="2" creationId="{E8EC053A-22A1-B212-1325-2091371DA6C3}"/>
          </ac:spMkLst>
        </pc:spChg>
        <pc:spChg chg="del">
          <ac:chgData name="Astha  Shrestha" userId="S::astha.19530221@lagrandee.edu.np::4d5dc435-3ff0-4951-898e-829310c735eb" providerId="AD" clId="Web-{8E8A2CFF-9414-461E-A8FB-B4087127E9F4}" dt="2023-05-07T06:17:21.734" v="132"/>
          <ac:spMkLst>
            <pc:docMk/>
            <pc:sldMk cId="3021206805" sldId="260"/>
            <ac:spMk id="3" creationId="{DA2D5B8F-012E-2010-084B-3F7C6873F172}"/>
          </ac:spMkLst>
        </pc:spChg>
        <pc:picChg chg="add mod ord">
          <ac:chgData name="Astha  Shrestha" userId="S::astha.19530221@lagrandee.edu.np::4d5dc435-3ff0-4951-898e-829310c735eb" providerId="AD" clId="Web-{8E8A2CFF-9414-461E-A8FB-B4087127E9F4}" dt="2023-05-07T06:17:45.531" v="141" actId="1076"/>
          <ac:picMkLst>
            <pc:docMk/>
            <pc:sldMk cId="3021206805" sldId="260"/>
            <ac:picMk id="4" creationId="{F8B5C44C-D789-CE3F-6393-18E763C200E4}"/>
          </ac:picMkLst>
        </pc:picChg>
      </pc:sldChg>
      <pc:sldChg chg="modSp new">
        <pc:chgData name="Astha  Shrestha" userId="S::astha.19530221@lagrandee.edu.np::4d5dc435-3ff0-4951-898e-829310c735eb" providerId="AD" clId="Web-{8E8A2CFF-9414-461E-A8FB-B4087127E9F4}" dt="2023-05-07T06:18:47.346" v="175" actId="14100"/>
        <pc:sldMkLst>
          <pc:docMk/>
          <pc:sldMk cId="3178295204" sldId="261"/>
        </pc:sldMkLst>
        <pc:spChg chg="mod">
          <ac:chgData name="Astha  Shrestha" userId="S::astha.19530221@lagrandee.edu.np::4d5dc435-3ff0-4951-898e-829310c735eb" providerId="AD" clId="Web-{8E8A2CFF-9414-461E-A8FB-B4087127E9F4}" dt="2023-05-07T06:18:45.346" v="174" actId="14100"/>
          <ac:spMkLst>
            <pc:docMk/>
            <pc:sldMk cId="3178295204" sldId="261"/>
            <ac:spMk id="2" creationId="{099C6C42-ADA7-D209-97FB-DE3C9CA6ED6C}"/>
          </ac:spMkLst>
        </pc:spChg>
        <pc:spChg chg="mod">
          <ac:chgData name="Astha  Shrestha" userId="S::astha.19530221@lagrandee.edu.np::4d5dc435-3ff0-4951-898e-829310c735eb" providerId="AD" clId="Web-{8E8A2CFF-9414-461E-A8FB-B4087127E9F4}" dt="2023-05-07T06:18:47.346" v="175" actId="14100"/>
          <ac:spMkLst>
            <pc:docMk/>
            <pc:sldMk cId="3178295204" sldId="261"/>
            <ac:spMk id="3" creationId="{BB7B8C73-753C-EAF3-A119-7AB96DFF9E00}"/>
          </ac:spMkLst>
        </pc:spChg>
      </pc:sldChg>
      <pc:sldChg chg="modSp new">
        <pc:chgData name="Astha  Shrestha" userId="S::astha.19530221@lagrandee.edu.np::4d5dc435-3ff0-4951-898e-829310c735eb" providerId="AD" clId="Web-{8E8A2CFF-9414-461E-A8FB-B4087127E9F4}" dt="2023-05-07T06:19:05.378" v="186" actId="20577"/>
        <pc:sldMkLst>
          <pc:docMk/>
          <pc:sldMk cId="2763751800" sldId="262"/>
        </pc:sldMkLst>
        <pc:spChg chg="mod">
          <ac:chgData name="Astha  Shrestha" userId="S::astha.19530221@lagrandee.edu.np::4d5dc435-3ff0-4951-898e-829310c735eb" providerId="AD" clId="Web-{8E8A2CFF-9414-461E-A8FB-B4087127E9F4}" dt="2023-05-07T06:19:05.378" v="186" actId="20577"/>
          <ac:spMkLst>
            <pc:docMk/>
            <pc:sldMk cId="2763751800" sldId="262"/>
            <ac:spMk id="2" creationId="{D4224BF3-C670-B6E4-5760-9BE81DD0EA78}"/>
          </ac:spMkLst>
        </pc:spChg>
      </pc:sldChg>
      <pc:sldChg chg="modSp new">
        <pc:chgData name="Astha  Shrestha" userId="S::astha.19530221@lagrandee.edu.np::4d5dc435-3ff0-4951-898e-829310c735eb" providerId="AD" clId="Web-{8E8A2CFF-9414-461E-A8FB-B4087127E9F4}" dt="2023-05-07T06:19:36.644" v="200" actId="20577"/>
        <pc:sldMkLst>
          <pc:docMk/>
          <pc:sldMk cId="3494045092" sldId="263"/>
        </pc:sldMkLst>
        <pc:spChg chg="mod">
          <ac:chgData name="Astha  Shrestha" userId="S::astha.19530221@lagrandee.edu.np::4d5dc435-3ff0-4951-898e-829310c735eb" providerId="AD" clId="Web-{8E8A2CFF-9414-461E-A8FB-B4087127E9F4}" dt="2023-05-07T06:19:36.644" v="200" actId="20577"/>
          <ac:spMkLst>
            <pc:docMk/>
            <pc:sldMk cId="3494045092" sldId="263"/>
            <ac:spMk id="2" creationId="{647D93AC-8EAD-727B-E8D9-9DFD6D0B4F59}"/>
          </ac:spMkLst>
        </pc:spChg>
      </pc:sldChg>
      <pc:sldMasterChg chg="del delSldLayout">
        <pc:chgData name="Astha  Shrestha" userId="S::astha.19530221@lagrandee.edu.np::4d5dc435-3ff0-4951-898e-829310c735eb" providerId="AD" clId="Web-{8E8A2CFF-9414-461E-A8FB-B4087127E9F4}" dt="2023-05-07T06:07:16.918" v="60"/>
        <pc:sldMasterMkLst>
          <pc:docMk/>
          <pc:sldMasterMk cId="2460954070" sldId="2147483660"/>
        </pc:sldMasterMkLst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Astha  Shrestha" userId="S::astha.19530221@lagrandee.edu.np::4d5dc435-3ff0-4951-898e-829310c735eb" providerId="AD" clId="Web-{8E8A2CFF-9414-461E-A8FB-B4087127E9F4}" dt="2023-05-07T06:07:16.918" v="60"/>
        <pc:sldMasterMkLst>
          <pc:docMk/>
          <pc:sldMasterMk cId="157747952" sldId="2147483672"/>
        </pc:sldMasterMkLst>
        <pc:sldLayoutChg chg="ad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708252232" sldId="2147483673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2202969693" sldId="2147483674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1239970127" sldId="2147483675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2182924586" sldId="2147483676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1343881874" sldId="2147483677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635863992" sldId="2147483678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3504476390" sldId="2147483679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1362304263" sldId="2147483680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735981325" sldId="2147483681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527574979" sldId="2147483682"/>
          </pc:sldLayoutMkLst>
        </pc:sldLayoutChg>
        <pc:sldLayoutChg chg="add replId">
          <pc:chgData name="Astha  Shrestha" userId="S::astha.19530221@lagrandee.edu.np::4d5dc435-3ff0-4951-898e-829310c735eb" providerId="AD" clId="Web-{8E8A2CFF-9414-461E-A8FB-B4087127E9F4}" dt="2023-05-07T06:07:16.918" v="60"/>
          <pc:sldLayoutMkLst>
            <pc:docMk/>
            <pc:sldMasterMk cId="157747952" sldId="2147483672"/>
            <pc:sldLayoutMk cId="2500463916" sldId="2147483683"/>
          </pc:sldLayoutMkLst>
        </pc:sldLayoutChg>
      </pc:sldMasterChg>
    </pc:docChg>
  </pc:docChgLst>
  <pc:docChgLst>
    <pc:chgData name="Astha  Shrestha" userId="S::astha.19530221@lagrandee.edu.np::4d5dc435-3ff0-4951-898e-829310c735eb" providerId="AD" clId="Web-{18B13024-06E1-2036-D87F-3EDA28E0574A}"/>
    <pc:docChg chg="modSld">
      <pc:chgData name="Astha  Shrestha" userId="S::astha.19530221@lagrandee.edu.np::4d5dc435-3ff0-4951-898e-829310c735eb" providerId="AD" clId="Web-{18B13024-06E1-2036-D87F-3EDA28E0574A}" dt="2023-05-07T12:09:10.983" v="7" actId="20577"/>
      <pc:docMkLst>
        <pc:docMk/>
      </pc:docMkLst>
      <pc:sldChg chg="modSp">
        <pc:chgData name="Astha  Shrestha" userId="S::astha.19530221@lagrandee.edu.np::4d5dc435-3ff0-4951-898e-829310c735eb" providerId="AD" clId="Web-{18B13024-06E1-2036-D87F-3EDA28E0574A}" dt="2023-05-07T12:07:29.199" v="1" actId="20577"/>
        <pc:sldMkLst>
          <pc:docMk/>
          <pc:sldMk cId="3183027856" sldId="259"/>
        </pc:sldMkLst>
        <pc:graphicFrameChg chg="modGraphic">
          <ac:chgData name="Astha  Shrestha" userId="S::astha.19530221@lagrandee.edu.np::4d5dc435-3ff0-4951-898e-829310c735eb" providerId="AD" clId="Web-{18B13024-06E1-2036-D87F-3EDA28E0574A}" dt="2023-05-07T12:07:29.199" v="1" actId="20577"/>
          <ac:graphicFrameMkLst>
            <pc:docMk/>
            <pc:sldMk cId="3183027856" sldId="259"/>
            <ac:graphicFrameMk id="5" creationId="{FFB44E0B-67F3-3C71-8975-54B05E9F19A4}"/>
          </ac:graphicFrameMkLst>
        </pc:graphicFrameChg>
      </pc:sldChg>
      <pc:sldChg chg="modSp">
        <pc:chgData name="Astha  Shrestha" userId="S::astha.19530221@lagrandee.edu.np::4d5dc435-3ff0-4951-898e-829310c735eb" providerId="AD" clId="Web-{18B13024-06E1-2036-D87F-3EDA28E0574A}" dt="2023-05-07T12:09:10.983" v="7" actId="20577"/>
        <pc:sldMkLst>
          <pc:docMk/>
          <pc:sldMk cId="2763751800" sldId="262"/>
        </pc:sldMkLst>
        <pc:spChg chg="mod">
          <ac:chgData name="Astha  Shrestha" userId="S::astha.19530221@lagrandee.edu.np::4d5dc435-3ff0-4951-898e-829310c735eb" providerId="AD" clId="Web-{18B13024-06E1-2036-D87F-3EDA28E0574A}" dt="2023-05-07T12:09:10.983" v="7" actId="20577"/>
          <ac:spMkLst>
            <pc:docMk/>
            <pc:sldMk cId="2763751800" sldId="262"/>
            <ac:spMk id="3" creationId="{9E04BD60-1D0C-6C26-F5ED-4213B6C88FF0}"/>
          </ac:spMkLst>
        </pc:spChg>
      </pc:sldChg>
    </pc:docChg>
  </pc:docChgLst>
  <pc:docChgLst>
    <pc:chgData name="Astha  Shrestha" userId="S::astha.19530221@lagrandee.edu.np::4d5dc435-3ff0-4951-898e-829310c735eb" providerId="AD" clId="Web-{F13D5A61-CC2E-396E-3341-687DB1191BF4}"/>
    <pc:docChg chg="modSld">
      <pc:chgData name="Astha  Shrestha" userId="S::astha.19530221@lagrandee.edu.np::4d5dc435-3ff0-4951-898e-829310c735eb" providerId="AD" clId="Web-{F13D5A61-CC2E-396E-3341-687DB1191BF4}" dt="2023-05-07T06:37:55.915" v="16" actId="20577"/>
      <pc:docMkLst>
        <pc:docMk/>
      </pc:docMkLst>
      <pc:sldChg chg="modSp">
        <pc:chgData name="Astha  Shrestha" userId="S::astha.19530221@lagrandee.edu.np::4d5dc435-3ff0-4951-898e-829310c735eb" providerId="AD" clId="Web-{F13D5A61-CC2E-396E-3341-687DB1191BF4}" dt="2023-05-07T06:37:55.915" v="16" actId="20577"/>
        <pc:sldMkLst>
          <pc:docMk/>
          <pc:sldMk cId="2763751800" sldId="262"/>
        </pc:sldMkLst>
        <pc:spChg chg="mod">
          <ac:chgData name="Astha  Shrestha" userId="S::astha.19530221@lagrandee.edu.np::4d5dc435-3ff0-4951-898e-829310c735eb" providerId="AD" clId="Web-{F13D5A61-CC2E-396E-3341-687DB1191BF4}" dt="2023-05-07T06:37:55.915" v="16" actId="20577"/>
          <ac:spMkLst>
            <pc:docMk/>
            <pc:sldMk cId="2763751800" sldId="262"/>
            <ac:spMk id="3" creationId="{9E04BD60-1D0C-6C26-F5ED-4213B6C88FF0}"/>
          </ac:spMkLst>
        </pc:spChg>
      </pc:sldChg>
    </pc:docChg>
  </pc:docChgLst>
  <pc:docChgLst>
    <pc:chgData name="Astha  Shrestha" userId="S::astha.19530221@lagrandee.edu.np::4d5dc435-3ff0-4951-898e-829310c735eb" providerId="AD" clId="Web-{89DD780B-5979-0C82-0268-C64DAB274CF5}"/>
    <pc:docChg chg="addSld delSld modSld sldOrd">
      <pc:chgData name="Astha  Shrestha" userId="S::astha.19530221@lagrandee.edu.np::4d5dc435-3ff0-4951-898e-829310c735eb" providerId="AD" clId="Web-{89DD780B-5979-0C82-0268-C64DAB274CF5}" dt="2023-05-07T11:49:25.186" v="107"/>
      <pc:docMkLst>
        <pc:docMk/>
      </pc:docMkLst>
      <pc:sldChg chg="addSp delSp modSp">
        <pc:chgData name="Astha  Shrestha" userId="S::astha.19530221@lagrandee.edu.np::4d5dc435-3ff0-4951-898e-829310c735eb" providerId="AD" clId="Web-{89DD780B-5979-0C82-0268-C64DAB274CF5}" dt="2023-05-07T11:47:30.558" v="106" actId="14100"/>
        <pc:sldMkLst>
          <pc:docMk/>
          <pc:sldMk cId="109857222" sldId="256"/>
        </pc:sldMkLst>
        <pc:spChg chg="mod">
          <ac:chgData name="Astha  Shrestha" userId="S::astha.19530221@lagrandee.edu.np::4d5dc435-3ff0-4951-898e-829310c735eb" providerId="AD" clId="Web-{89DD780B-5979-0C82-0268-C64DAB274CF5}" dt="2023-05-07T11:47:11.510" v="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stha  Shrestha" userId="S::astha.19530221@lagrandee.edu.np::4d5dc435-3ff0-4951-898e-829310c735eb" providerId="AD" clId="Web-{89DD780B-5979-0C82-0268-C64DAB274CF5}" dt="2023-05-07T11:47:30.558" v="106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47:11.510" v="100"/>
          <ac:spMkLst>
            <pc:docMk/>
            <pc:sldMk cId="109857222" sldId="256"/>
            <ac:spMk id="9" creationId="{11F4D251-B7D8-402D-950A-F9D15396E94B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47:11.510" v="100"/>
          <ac:spMkLst>
            <pc:docMk/>
            <pc:sldMk cId="109857222" sldId="256"/>
            <ac:spMk id="11" creationId="{E67870A8-BE17-461C-AD58-035AD7FA02CB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47:11.495" v="99"/>
          <ac:spMkLst>
            <pc:docMk/>
            <pc:sldMk cId="109857222" sldId="256"/>
            <ac:spMk id="16" creationId="{7FEECB93-933C-477B-BC7D-C2F2F6271A66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47:11.495" v="99"/>
          <ac:spMkLst>
            <pc:docMk/>
            <pc:sldMk cId="109857222" sldId="256"/>
            <ac:spMk id="18" creationId="{497BC505-FE0C-4637-A29D-B71DFBBBAA71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47:11.510" v="100"/>
          <ac:spMkLst>
            <pc:docMk/>
            <pc:sldMk cId="109857222" sldId="256"/>
            <ac:spMk id="30" creationId="{74E3E963-7ADC-4469-A079-F78B0BC6F60C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47:11.510" v="100"/>
          <ac:spMkLst>
            <pc:docMk/>
            <pc:sldMk cId="109857222" sldId="256"/>
            <ac:spMk id="31" creationId="{C864DEA4-D6B8-4DEF-B1D0-6D5672FA8D22}"/>
          </ac:spMkLst>
        </pc:spChg>
        <pc:grpChg chg="add del">
          <ac:chgData name="Astha  Shrestha" userId="S::astha.19530221@lagrandee.edu.np::4d5dc435-3ff0-4951-898e-829310c735eb" providerId="AD" clId="Web-{89DD780B-5979-0C82-0268-C64DAB274CF5}" dt="2023-05-07T11:47:11.495" v="99"/>
          <ac:grpSpMkLst>
            <pc:docMk/>
            <pc:sldMk cId="109857222" sldId="256"/>
            <ac:grpSpMk id="20" creationId="{F2FD01A0-E6FF-41CD-AEBD-279232B90D43}"/>
          </ac:grpSpMkLst>
        </pc:grpChg>
        <pc:grpChg chg="add del">
          <ac:chgData name="Astha  Shrestha" userId="S::astha.19530221@lagrandee.edu.np::4d5dc435-3ff0-4951-898e-829310c735eb" providerId="AD" clId="Web-{89DD780B-5979-0C82-0268-C64DAB274CF5}" dt="2023-05-07T11:47:11.495" v="99"/>
          <ac:grpSpMkLst>
            <pc:docMk/>
            <pc:sldMk cId="109857222" sldId="256"/>
            <ac:grpSpMk id="25" creationId="{3C9AA14C-80A4-427C-A911-28CD20C56E5E}"/>
          </ac:grpSpMkLst>
        </pc:grpChg>
        <pc:grpChg chg="add">
          <ac:chgData name="Astha  Shrestha" userId="S::astha.19530221@lagrandee.edu.np::4d5dc435-3ff0-4951-898e-829310c735eb" providerId="AD" clId="Web-{89DD780B-5979-0C82-0268-C64DAB274CF5}" dt="2023-05-07T11:47:11.510" v="100"/>
          <ac:grpSpMkLst>
            <pc:docMk/>
            <pc:sldMk cId="109857222" sldId="256"/>
            <ac:grpSpMk id="32" creationId="{3C9AA14C-80A4-427C-A911-28CD20C56E5E}"/>
          </ac:grpSpMkLst>
        </pc:grpChg>
        <pc:grpChg chg="add">
          <ac:chgData name="Astha  Shrestha" userId="S::astha.19530221@lagrandee.edu.np::4d5dc435-3ff0-4951-898e-829310c735eb" providerId="AD" clId="Web-{89DD780B-5979-0C82-0268-C64DAB274CF5}" dt="2023-05-07T11:47:11.510" v="100"/>
          <ac:grpSpMkLst>
            <pc:docMk/>
            <pc:sldMk cId="109857222" sldId="256"/>
            <ac:grpSpMk id="33" creationId="{F2FD01A0-E6FF-41CD-AEBD-279232B90D43}"/>
          </ac:grpSpMkLst>
        </pc:grpChg>
        <pc:picChg chg="mod ord">
          <ac:chgData name="Astha  Shrestha" userId="S::astha.19530221@lagrandee.edu.np::4d5dc435-3ff0-4951-898e-829310c735eb" providerId="AD" clId="Web-{89DD780B-5979-0C82-0268-C64DAB274CF5}" dt="2023-05-07T11:47:11.510" v="100"/>
          <ac:picMkLst>
            <pc:docMk/>
            <pc:sldMk cId="109857222" sldId="256"/>
            <ac:picMk id="4" creationId="{4662315C-B2C7-DBA1-153C-A9AEF073FA67}"/>
          </ac:picMkLst>
        </pc:picChg>
      </pc:sldChg>
      <pc:sldChg chg="modSp">
        <pc:chgData name="Astha  Shrestha" userId="S::astha.19530221@lagrandee.edu.np::4d5dc435-3ff0-4951-898e-829310c735eb" providerId="AD" clId="Web-{89DD780B-5979-0C82-0268-C64DAB274CF5}" dt="2023-05-07T11:41:09.093" v="59" actId="20577"/>
        <pc:sldMkLst>
          <pc:docMk/>
          <pc:sldMk cId="4059771459" sldId="257"/>
        </pc:sldMkLst>
        <pc:graphicFrameChg chg="modGraphic">
          <ac:chgData name="Astha  Shrestha" userId="S::astha.19530221@lagrandee.edu.np::4d5dc435-3ff0-4951-898e-829310c735eb" providerId="AD" clId="Web-{89DD780B-5979-0C82-0268-C64DAB274CF5}" dt="2023-05-07T11:41:09.093" v="59" actId="20577"/>
          <ac:graphicFrameMkLst>
            <pc:docMk/>
            <pc:sldMk cId="4059771459" sldId="257"/>
            <ac:graphicFrameMk id="5" creationId="{BC13D96B-E202-AFFE-5E92-80B3170753C6}"/>
          </ac:graphicFrameMkLst>
        </pc:graphicFrameChg>
      </pc:sldChg>
      <pc:sldChg chg="modSp">
        <pc:chgData name="Astha  Shrestha" userId="S::astha.19530221@lagrandee.edu.np::4d5dc435-3ff0-4951-898e-829310c735eb" providerId="AD" clId="Web-{89DD780B-5979-0C82-0268-C64DAB274CF5}" dt="2023-05-07T11:43:37.910" v="68" actId="20577"/>
        <pc:sldMkLst>
          <pc:docMk/>
          <pc:sldMk cId="1647446205" sldId="258"/>
        </pc:sldMkLst>
        <pc:graphicFrameChg chg="modGraphic">
          <ac:chgData name="Astha  Shrestha" userId="S::astha.19530221@lagrandee.edu.np::4d5dc435-3ff0-4951-898e-829310c735eb" providerId="AD" clId="Web-{89DD780B-5979-0C82-0268-C64DAB274CF5}" dt="2023-05-07T11:43:37.910" v="68" actId="20577"/>
          <ac:graphicFrameMkLst>
            <pc:docMk/>
            <pc:sldMk cId="1647446205" sldId="258"/>
            <ac:graphicFrameMk id="5" creationId="{87E9C82F-F9E0-31A3-3BC7-2AECAA64B7D4}"/>
          </ac:graphicFrameMkLst>
        </pc:graphicFrameChg>
      </pc:sldChg>
      <pc:sldChg chg="addSp delSp modSp">
        <pc:chgData name="Astha  Shrestha" userId="S::astha.19530221@lagrandee.edu.np::4d5dc435-3ff0-4951-898e-829310c735eb" providerId="AD" clId="Web-{89DD780B-5979-0C82-0268-C64DAB274CF5}" dt="2023-05-07T11:45:15.116" v="75"/>
        <pc:sldMkLst>
          <pc:docMk/>
          <pc:sldMk cId="3183027856" sldId="259"/>
        </pc:sldMkLst>
        <pc:spChg chg="mod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2" creationId="{6881CBD7-1AD4-1A31-049A-8EF155817BD4}"/>
          </ac:spMkLst>
        </pc:spChg>
        <pc:spChg chg="del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9" creationId="{2BFB0E95-9CAE-4968-A118-2B9F7C8BBBEC}"/>
          </ac:spMkLst>
        </pc:spChg>
        <pc:spChg chg="del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11" creationId="{72133437-BFEB-412D-978C-59379BF575EC}"/>
          </ac:spMkLst>
        </pc:spChg>
        <pc:spChg chg="del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23" creationId="{D277D65C-DA10-481D-B5A1-7DB78CF638DD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28" creationId="{2BFB0E95-9CAE-4968-A118-2B9F7C8BBBEC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30" creationId="{90BBC371-361C-45F7-9235-C3252E336B5B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45:15.116" v="75"/>
          <ac:spMkLst>
            <pc:docMk/>
            <pc:sldMk cId="3183027856" sldId="259"/>
            <ac:spMk id="32" creationId="{4172FA92-6FD3-495F-95A0-4FD85861D89C}"/>
          </ac:spMkLst>
        </pc:spChg>
        <pc:grpChg chg="del">
          <ac:chgData name="Astha  Shrestha" userId="S::astha.19530221@lagrandee.edu.np::4d5dc435-3ff0-4951-898e-829310c735eb" providerId="AD" clId="Web-{89DD780B-5979-0C82-0268-C64DAB274CF5}" dt="2023-05-07T11:45:15.116" v="75"/>
          <ac:grpSpMkLst>
            <pc:docMk/>
            <pc:sldMk cId="3183027856" sldId="259"/>
            <ac:grpSpMk id="13" creationId="{898907C4-FC8B-4436-8D59-610E3736136D}"/>
          </ac:grpSpMkLst>
        </pc:grpChg>
        <pc:grpChg chg="del">
          <ac:chgData name="Astha  Shrestha" userId="S::astha.19530221@lagrandee.edu.np::4d5dc435-3ff0-4951-898e-829310c735eb" providerId="AD" clId="Web-{89DD780B-5979-0C82-0268-C64DAB274CF5}" dt="2023-05-07T11:45:15.116" v="75"/>
          <ac:grpSpMkLst>
            <pc:docMk/>
            <pc:sldMk cId="3183027856" sldId="259"/>
            <ac:grpSpMk id="18" creationId="{9F9D18AC-8DBF-44B9-B251-652985A640D9}"/>
          </ac:grpSpMkLst>
        </pc:grpChg>
        <pc:graphicFrameChg chg="mod modGraphic">
          <ac:chgData name="Astha  Shrestha" userId="S::astha.19530221@lagrandee.edu.np::4d5dc435-3ff0-4951-898e-829310c735eb" providerId="AD" clId="Web-{89DD780B-5979-0C82-0268-C64DAB274CF5}" dt="2023-05-07T11:45:15.116" v="75"/>
          <ac:graphicFrameMkLst>
            <pc:docMk/>
            <pc:sldMk cId="3183027856" sldId="259"/>
            <ac:graphicFrameMk id="5" creationId="{FFB44E0B-67F3-3C71-8975-54B05E9F19A4}"/>
          </ac:graphicFrameMkLst>
        </pc:graphicFrameChg>
      </pc:sldChg>
      <pc:sldChg chg="addSp delSp modSp mod setBg">
        <pc:chgData name="Astha  Shrestha" userId="S::astha.19530221@lagrandee.edu.np::4d5dc435-3ff0-4951-898e-829310c735eb" providerId="AD" clId="Web-{89DD780B-5979-0C82-0268-C64DAB274CF5}" dt="2023-05-07T11:35:30.614" v="36"/>
        <pc:sldMkLst>
          <pc:docMk/>
          <pc:sldMk cId="3021206805" sldId="260"/>
        </pc:sldMkLst>
        <pc:spChg chg="add del mod ord">
          <ac:chgData name="Astha  Shrestha" userId="S::astha.19530221@lagrandee.edu.np::4d5dc435-3ff0-4951-898e-829310c735eb" providerId="AD" clId="Web-{89DD780B-5979-0C82-0268-C64DAB274CF5}" dt="2023-05-07T11:35:27.598" v="35"/>
          <ac:spMkLst>
            <pc:docMk/>
            <pc:sldMk cId="3021206805" sldId="260"/>
            <ac:spMk id="2" creationId="{E8EC053A-22A1-B212-1325-2091371DA6C3}"/>
          </ac:spMkLst>
        </pc:spChg>
        <pc:spChg chg="add del mod">
          <ac:chgData name="Astha  Shrestha" userId="S::astha.19530221@lagrandee.edu.np::4d5dc435-3ff0-4951-898e-829310c735eb" providerId="AD" clId="Web-{89DD780B-5979-0C82-0268-C64DAB274CF5}" dt="2023-05-07T11:34:52.487" v="26"/>
          <ac:spMkLst>
            <pc:docMk/>
            <pc:sldMk cId="3021206805" sldId="260"/>
            <ac:spMk id="5" creationId="{F4DECC15-EC6A-77F4-01CD-646BB94F2F73}"/>
          </ac:spMkLst>
        </pc:spChg>
        <pc:spChg chg="add del mod">
          <ac:chgData name="Astha  Shrestha" userId="S::astha.19530221@lagrandee.edu.np::4d5dc435-3ff0-4951-898e-829310c735eb" providerId="AD" clId="Web-{89DD780B-5979-0C82-0268-C64DAB274CF5}" dt="2023-05-07T11:35:30.614" v="36"/>
          <ac:spMkLst>
            <pc:docMk/>
            <pc:sldMk cId="3021206805" sldId="260"/>
            <ac:spMk id="8" creationId="{4DFE9444-922C-92A9-CBDD-F29AAF06D578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35:30.614" v="36"/>
          <ac:spMkLst>
            <pc:docMk/>
            <pc:sldMk cId="3021206805" sldId="260"/>
            <ac:spMk id="10" creationId="{09646535-AEF6-4883-A4F9-EEC1F8B4319E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35:19.051" v="34"/>
          <ac:spMkLst>
            <pc:docMk/>
            <pc:sldMk cId="3021206805" sldId="260"/>
            <ac:spMk id="11" creationId="{09646535-AEF6-4883-A4F9-EEC1F8B4319E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35:30.614" v="36"/>
          <ac:spMkLst>
            <pc:docMk/>
            <pc:sldMk cId="3021206805" sldId="260"/>
            <ac:spMk id="12" creationId="{37D7CF97-C693-42F5-AFF2-9C4EBFE0E69A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35:19.051" v="34"/>
          <ac:spMkLst>
            <pc:docMk/>
            <pc:sldMk cId="3021206805" sldId="260"/>
            <ac:spMk id="13" creationId="{366C96C0-C503-4689-9188-1B79F55F3F75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35:30.614" v="36"/>
          <ac:spMkLst>
            <pc:docMk/>
            <pc:sldMk cId="3021206805" sldId="260"/>
            <ac:spMk id="14" creationId="{477461D8-A691-44CC-94F5-FE4FCE899AE0}"/>
          </ac:spMkLst>
        </pc:spChg>
        <pc:spChg chg="add del">
          <ac:chgData name="Astha  Shrestha" userId="S::astha.19530221@lagrandee.edu.np::4d5dc435-3ff0-4951-898e-829310c735eb" providerId="AD" clId="Web-{89DD780B-5979-0C82-0268-C64DAB274CF5}" dt="2023-05-07T11:35:19.051" v="34"/>
          <ac:spMkLst>
            <pc:docMk/>
            <pc:sldMk cId="3021206805" sldId="260"/>
            <ac:spMk id="15" creationId="{6390D9D2-CD1B-45D5-8B3B-6FF07D60E05C}"/>
          </ac:spMkLst>
        </pc:spChg>
        <pc:grpChg chg="add del">
          <ac:chgData name="Astha  Shrestha" userId="S::astha.19530221@lagrandee.edu.np::4d5dc435-3ff0-4951-898e-829310c735eb" providerId="AD" clId="Web-{89DD780B-5979-0C82-0268-C64DAB274CF5}" dt="2023-05-07T11:35:19.051" v="34"/>
          <ac:grpSpMkLst>
            <pc:docMk/>
            <pc:sldMk cId="3021206805" sldId="260"/>
            <ac:grpSpMk id="17" creationId="{C8F3AECA-1E28-4DB0-901D-747B827596E9}"/>
          </ac:grpSpMkLst>
        </pc:grpChg>
        <pc:grpChg chg="add del">
          <ac:chgData name="Astha  Shrestha" userId="S::astha.19530221@lagrandee.edu.np::4d5dc435-3ff0-4951-898e-829310c735eb" providerId="AD" clId="Web-{89DD780B-5979-0C82-0268-C64DAB274CF5}" dt="2023-05-07T11:35:19.051" v="34"/>
          <ac:grpSpMkLst>
            <pc:docMk/>
            <pc:sldMk cId="3021206805" sldId="260"/>
            <ac:grpSpMk id="22" creationId="{3214C51D-3B74-4CCB-82B8-A184460FCAA2}"/>
          </ac:grpSpMkLst>
        </pc:grpChg>
        <pc:picChg chg="del">
          <ac:chgData name="Astha  Shrestha" userId="S::astha.19530221@lagrandee.edu.np::4d5dc435-3ff0-4951-898e-829310c735eb" providerId="AD" clId="Web-{89DD780B-5979-0C82-0268-C64DAB274CF5}" dt="2023-05-07T11:34:40.346" v="25"/>
          <ac:picMkLst>
            <pc:docMk/>
            <pc:sldMk cId="3021206805" sldId="260"/>
            <ac:picMk id="4" creationId="{F8B5C44C-D789-CE3F-6393-18E763C200E4}"/>
          </ac:picMkLst>
        </pc:picChg>
        <pc:picChg chg="add mod ord">
          <ac:chgData name="Astha  Shrestha" userId="S::astha.19530221@lagrandee.edu.np::4d5dc435-3ff0-4951-898e-829310c735eb" providerId="AD" clId="Web-{89DD780B-5979-0C82-0268-C64DAB274CF5}" dt="2023-05-07T11:35:30.614" v="36"/>
          <ac:picMkLst>
            <pc:docMk/>
            <pc:sldMk cId="3021206805" sldId="260"/>
            <ac:picMk id="6" creationId="{E14C2E05-E054-8D18-F94B-F2DB38426398}"/>
          </ac:picMkLst>
        </pc:picChg>
      </pc:sldChg>
      <pc:sldChg chg="addSp delSp modSp ord">
        <pc:chgData name="Astha  Shrestha" userId="S::astha.19530221@lagrandee.edu.np::4d5dc435-3ff0-4951-898e-829310c735eb" providerId="AD" clId="Web-{89DD780B-5979-0C82-0268-C64DAB274CF5}" dt="2023-05-07T11:49:25.186" v="107"/>
        <pc:sldMkLst>
          <pc:docMk/>
          <pc:sldMk cId="3178295204" sldId="261"/>
        </pc:sldMkLst>
        <pc:spChg chg="del">
          <ac:chgData name="Astha  Shrestha" userId="S::astha.19530221@lagrandee.edu.np::4d5dc435-3ff0-4951-898e-829310c735eb" providerId="AD" clId="Web-{89DD780B-5979-0C82-0268-C64DAB274CF5}" dt="2023-05-07T11:32:21.217" v="19"/>
          <ac:spMkLst>
            <pc:docMk/>
            <pc:sldMk cId="3178295204" sldId="261"/>
            <ac:spMk id="3" creationId="{BB7B8C73-753C-EAF3-A119-7AB96DFF9E00}"/>
          </ac:spMkLst>
        </pc:spChg>
        <pc:picChg chg="add mod ord">
          <ac:chgData name="Astha  Shrestha" userId="S::astha.19530221@lagrandee.edu.np::4d5dc435-3ff0-4951-898e-829310c735eb" providerId="AD" clId="Web-{89DD780B-5979-0C82-0268-C64DAB274CF5}" dt="2023-05-07T11:32:27.499" v="24" actId="1076"/>
          <ac:picMkLst>
            <pc:docMk/>
            <pc:sldMk cId="3178295204" sldId="261"/>
            <ac:picMk id="4" creationId="{D958657C-D2AC-9188-42D2-F07F02FCBB24}"/>
          </ac:picMkLst>
        </pc:picChg>
      </pc:sldChg>
      <pc:sldChg chg="modSp">
        <pc:chgData name="Astha  Shrestha" userId="S::astha.19530221@lagrandee.edu.np::4d5dc435-3ff0-4951-898e-829310c735eb" providerId="AD" clId="Web-{89DD780B-5979-0C82-0268-C64DAB274CF5}" dt="2023-05-07T11:31:59.748" v="18" actId="1076"/>
        <pc:sldMkLst>
          <pc:docMk/>
          <pc:sldMk cId="2763751800" sldId="262"/>
        </pc:sldMkLst>
        <pc:spChg chg="mod">
          <ac:chgData name="Astha  Shrestha" userId="S::astha.19530221@lagrandee.edu.np::4d5dc435-3ff0-4951-898e-829310c735eb" providerId="AD" clId="Web-{89DD780B-5979-0C82-0268-C64DAB274CF5}" dt="2023-05-07T11:31:59.748" v="18" actId="1076"/>
          <ac:spMkLst>
            <pc:docMk/>
            <pc:sldMk cId="2763751800" sldId="262"/>
            <ac:spMk id="3" creationId="{9E04BD60-1D0C-6C26-F5ED-4213B6C88FF0}"/>
          </ac:spMkLst>
        </pc:spChg>
      </pc:sldChg>
      <pc:sldChg chg="addSp delSp modSp mod setBg modClrScheme chgLayout">
        <pc:chgData name="Astha  Shrestha" userId="S::astha.19530221@lagrandee.edu.np::4d5dc435-3ff0-4951-898e-829310c735eb" providerId="AD" clId="Web-{89DD780B-5979-0C82-0268-C64DAB274CF5}" dt="2023-05-07T11:36:26.397" v="42"/>
        <pc:sldMkLst>
          <pc:docMk/>
          <pc:sldMk cId="3494045092" sldId="263"/>
        </pc:sldMkLst>
        <pc:spChg chg="del mod">
          <ac:chgData name="Astha  Shrestha" userId="S::astha.19530221@lagrandee.edu.np::4d5dc435-3ff0-4951-898e-829310c735eb" providerId="AD" clId="Web-{89DD780B-5979-0C82-0268-C64DAB274CF5}" dt="2023-05-07T11:35:46.536" v="38"/>
          <ac:spMkLst>
            <pc:docMk/>
            <pc:sldMk cId="3494045092" sldId="263"/>
            <ac:spMk id="2" creationId="{647D93AC-8EAD-727B-E8D9-9DFD6D0B4F59}"/>
          </ac:spMkLst>
        </pc:spChg>
        <pc:spChg chg="del">
          <ac:chgData name="Astha  Shrestha" userId="S::astha.19530221@lagrandee.edu.np::4d5dc435-3ff0-4951-898e-829310c735eb" providerId="AD" clId="Web-{89DD780B-5979-0C82-0268-C64DAB274CF5}" dt="2023-05-07T11:36:04.865" v="40"/>
          <ac:spMkLst>
            <pc:docMk/>
            <pc:sldMk cId="3494045092" sldId="263"/>
            <ac:spMk id="3" creationId="{A24E72A6-A383-CB03-12B1-224BEFA9CF0B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36:26.397" v="42"/>
          <ac:spMkLst>
            <pc:docMk/>
            <pc:sldMk cId="3494045092" sldId="263"/>
            <ac:spMk id="9" creationId="{37D7CF97-C693-42F5-AFF2-9C4EBFE0E69A}"/>
          </ac:spMkLst>
        </pc:spChg>
        <pc:spChg chg="add">
          <ac:chgData name="Astha  Shrestha" userId="S::astha.19530221@lagrandee.edu.np::4d5dc435-3ff0-4951-898e-829310c735eb" providerId="AD" clId="Web-{89DD780B-5979-0C82-0268-C64DAB274CF5}" dt="2023-05-07T11:36:26.397" v="42"/>
          <ac:spMkLst>
            <pc:docMk/>
            <pc:sldMk cId="3494045092" sldId="263"/>
            <ac:spMk id="11" creationId="{477461D8-A691-44CC-94F5-FE4FCE899AE0}"/>
          </ac:spMkLst>
        </pc:spChg>
        <pc:picChg chg="add mod">
          <ac:chgData name="Astha  Shrestha" userId="S::astha.19530221@lagrandee.edu.np::4d5dc435-3ff0-4951-898e-829310c735eb" providerId="AD" clId="Web-{89DD780B-5979-0C82-0268-C64DAB274CF5}" dt="2023-05-07T11:36:26.397" v="42"/>
          <ac:picMkLst>
            <pc:docMk/>
            <pc:sldMk cId="3494045092" sldId="263"/>
            <ac:picMk id="4" creationId="{5F3B9949-3D84-2376-C5CB-5E5F1A0827AE}"/>
          </ac:picMkLst>
        </pc:picChg>
      </pc:sldChg>
      <pc:sldChg chg="new del">
        <pc:chgData name="Astha  Shrestha" userId="S::astha.19530221@lagrandee.edu.np::4d5dc435-3ff0-4951-898e-829310c735eb" providerId="AD" clId="Web-{89DD780B-5979-0C82-0268-C64DAB274CF5}" dt="2023-05-07T11:36:29.162" v="43"/>
        <pc:sldMkLst>
          <pc:docMk/>
          <pc:sldMk cId="2337081873" sldId="264"/>
        </pc:sldMkLst>
      </pc:sldChg>
      <pc:sldChg chg="addSp delSp modSp new mod modClrScheme chgLayout">
        <pc:chgData name="Astha  Shrestha" userId="S::astha.19530221@lagrandee.edu.np::4d5dc435-3ff0-4951-898e-829310c735eb" providerId="AD" clId="Web-{89DD780B-5979-0C82-0268-C64DAB274CF5}" dt="2023-05-07T11:46:52.478" v="97" actId="14100"/>
        <pc:sldMkLst>
          <pc:docMk/>
          <pc:sldMk cId="3435729676" sldId="264"/>
        </pc:sldMkLst>
        <pc:spChg chg="del">
          <ac:chgData name="Astha  Shrestha" userId="S::astha.19530221@lagrandee.edu.np::4d5dc435-3ff0-4951-898e-829310c735eb" providerId="AD" clId="Web-{89DD780B-5979-0C82-0268-C64DAB274CF5}" dt="2023-05-07T11:45:39.039" v="77"/>
          <ac:spMkLst>
            <pc:docMk/>
            <pc:sldMk cId="3435729676" sldId="264"/>
            <ac:spMk id="2" creationId="{C9BAC6EE-1617-9190-7135-3253EC8B2C92}"/>
          </ac:spMkLst>
        </pc:spChg>
        <pc:spChg chg="del">
          <ac:chgData name="Astha  Shrestha" userId="S::astha.19530221@lagrandee.edu.np::4d5dc435-3ff0-4951-898e-829310c735eb" providerId="AD" clId="Web-{89DD780B-5979-0C82-0268-C64DAB274CF5}" dt="2023-05-07T11:45:39.039" v="77"/>
          <ac:spMkLst>
            <pc:docMk/>
            <pc:sldMk cId="3435729676" sldId="264"/>
            <ac:spMk id="3" creationId="{83405747-351D-8434-9EEA-72FE474D068B}"/>
          </ac:spMkLst>
        </pc:spChg>
        <pc:spChg chg="add del mod">
          <ac:chgData name="Astha  Shrestha" userId="S::astha.19530221@lagrandee.edu.np::4d5dc435-3ff0-4951-898e-829310c735eb" providerId="AD" clId="Web-{89DD780B-5979-0C82-0268-C64DAB274CF5}" dt="2023-05-07T11:46:35.369" v="92"/>
          <ac:spMkLst>
            <pc:docMk/>
            <pc:sldMk cId="3435729676" sldId="264"/>
            <ac:spMk id="4" creationId="{822A5BB9-050D-9F45-3538-EB80BE075964}"/>
          </ac:spMkLst>
        </pc:spChg>
        <pc:spChg chg="add del mod">
          <ac:chgData name="Astha  Shrestha" userId="S::astha.19530221@lagrandee.edu.np::4d5dc435-3ff0-4951-898e-829310c735eb" providerId="AD" clId="Web-{89DD780B-5979-0C82-0268-C64DAB274CF5}" dt="2023-05-07T11:46:12.602" v="84"/>
          <ac:spMkLst>
            <pc:docMk/>
            <pc:sldMk cId="3435729676" sldId="264"/>
            <ac:spMk id="5" creationId="{40314442-B623-555B-E8F6-10FB78417935}"/>
          </ac:spMkLst>
        </pc:spChg>
        <pc:spChg chg="add del mod">
          <ac:chgData name="Astha  Shrestha" userId="S::astha.19530221@lagrandee.edu.np::4d5dc435-3ff0-4951-898e-829310c735eb" providerId="AD" clId="Web-{89DD780B-5979-0C82-0268-C64DAB274CF5}" dt="2023-05-07T11:46:41.353" v="93"/>
          <ac:spMkLst>
            <pc:docMk/>
            <pc:sldMk cId="3435729676" sldId="264"/>
            <ac:spMk id="8" creationId="{05423A5B-6A55-52E5-1813-B72506791A77}"/>
          </ac:spMkLst>
        </pc:spChg>
        <pc:picChg chg="add mod ord">
          <ac:chgData name="Astha  Shrestha" userId="S::astha.19530221@lagrandee.edu.np::4d5dc435-3ff0-4951-898e-829310c735eb" providerId="AD" clId="Web-{89DD780B-5979-0C82-0268-C64DAB274CF5}" dt="2023-05-07T11:46:52.478" v="97" actId="14100"/>
          <ac:picMkLst>
            <pc:docMk/>
            <pc:sldMk cId="3435729676" sldId="264"/>
            <ac:picMk id="6" creationId="{C19BE765-4D28-D17C-4948-76488A78F872}"/>
          </ac:picMkLst>
        </pc:picChg>
      </pc:sldChg>
      <pc:sldChg chg="new del">
        <pc:chgData name="Astha  Shrestha" userId="S::astha.19530221@lagrandee.edu.np::4d5dc435-3ff0-4951-898e-829310c735eb" providerId="AD" clId="Web-{89DD780B-5979-0C82-0268-C64DAB274CF5}" dt="2023-05-07T11:46:14.399" v="85"/>
        <pc:sldMkLst>
          <pc:docMk/>
          <pc:sldMk cId="1600409685" sldId="265"/>
        </pc:sldMkLst>
      </pc:sldChg>
    </pc:docChg>
  </pc:docChgLst>
  <pc:docChgLst>
    <pc:chgData name="Astha  Shrestha" userId="S::astha.19530221@lagrandee.edu.np::4d5dc435-3ff0-4951-898e-829310c735eb" providerId="AD" clId="Web-{D5D112A8-851D-86A9-4E80-79134770BD83}"/>
    <pc:docChg chg="modSld">
      <pc:chgData name="Astha  Shrestha" userId="S::astha.19530221@lagrandee.edu.np::4d5dc435-3ff0-4951-898e-829310c735eb" providerId="AD" clId="Web-{D5D112A8-851D-86A9-4E80-79134770BD83}" dt="2023-05-07T12:06:51.230" v="8" actId="20577"/>
      <pc:docMkLst>
        <pc:docMk/>
      </pc:docMkLst>
      <pc:sldChg chg="modSp">
        <pc:chgData name="Astha  Shrestha" userId="S::astha.19530221@lagrandee.edu.np::4d5dc435-3ff0-4951-898e-829310c735eb" providerId="AD" clId="Web-{D5D112A8-851D-86A9-4E80-79134770BD83}" dt="2023-05-07T12:06:33.370" v="5" actId="20577"/>
        <pc:sldMkLst>
          <pc:docMk/>
          <pc:sldMk cId="4059771459" sldId="257"/>
        </pc:sldMkLst>
        <pc:graphicFrameChg chg="modGraphic">
          <ac:chgData name="Astha  Shrestha" userId="S::astha.19530221@lagrandee.edu.np::4d5dc435-3ff0-4951-898e-829310c735eb" providerId="AD" clId="Web-{D5D112A8-851D-86A9-4E80-79134770BD83}" dt="2023-05-07T12:06:33.370" v="5" actId="20577"/>
          <ac:graphicFrameMkLst>
            <pc:docMk/>
            <pc:sldMk cId="4059771459" sldId="257"/>
            <ac:graphicFrameMk id="5" creationId="{BC13D96B-E202-AFFE-5E92-80B3170753C6}"/>
          </ac:graphicFrameMkLst>
        </pc:graphicFrameChg>
      </pc:sldChg>
      <pc:sldChg chg="modSp">
        <pc:chgData name="Astha  Shrestha" userId="S::astha.19530221@lagrandee.edu.np::4d5dc435-3ff0-4951-898e-829310c735eb" providerId="AD" clId="Web-{D5D112A8-851D-86A9-4E80-79134770BD83}" dt="2023-05-07T12:06:51.230" v="8" actId="20577"/>
        <pc:sldMkLst>
          <pc:docMk/>
          <pc:sldMk cId="3183027856" sldId="259"/>
        </pc:sldMkLst>
        <pc:graphicFrameChg chg="modGraphic">
          <ac:chgData name="Astha  Shrestha" userId="S::astha.19530221@lagrandee.edu.np::4d5dc435-3ff0-4951-898e-829310c735eb" providerId="AD" clId="Web-{D5D112A8-851D-86A9-4E80-79134770BD83}" dt="2023-05-07T12:06:51.230" v="8" actId="20577"/>
          <ac:graphicFrameMkLst>
            <pc:docMk/>
            <pc:sldMk cId="3183027856" sldId="259"/>
            <ac:graphicFrameMk id="5" creationId="{FFB44E0B-67F3-3C71-8975-54B05E9F19A4}"/>
          </ac:graphicFrameMkLst>
        </pc:graphicFrameChg>
      </pc:sldChg>
    </pc:docChg>
  </pc:docChgLst>
  <pc:docChgLst>
    <pc:chgData name="Astha  Shrestha" userId="S::astha.19530221@lagrandee.edu.np::4d5dc435-3ff0-4951-898e-829310c735eb" providerId="AD" clId="Web-{460025F3-E11F-5BE2-3A16-CE9C736FD1DC}"/>
    <pc:docChg chg="modSld">
      <pc:chgData name="Astha  Shrestha" userId="S::astha.19530221@lagrandee.edu.np::4d5dc435-3ff0-4951-898e-829310c735eb" providerId="AD" clId="Web-{460025F3-E11F-5BE2-3A16-CE9C736FD1DC}" dt="2023-05-11T10:46:00.224" v="32"/>
      <pc:docMkLst>
        <pc:docMk/>
      </pc:docMkLst>
      <pc:sldChg chg="addSp delSp modSp">
        <pc:chgData name="Astha  Shrestha" userId="S::astha.19530221@lagrandee.edu.np::4d5dc435-3ff0-4951-898e-829310c735eb" providerId="AD" clId="Web-{460025F3-E11F-5BE2-3A16-CE9C736FD1DC}" dt="2023-05-11T10:46:00.224" v="32"/>
        <pc:sldMkLst>
          <pc:docMk/>
          <pc:sldMk cId="109857222" sldId="256"/>
        </pc:sldMkLst>
        <pc:spChg chg="mod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6" creationId="{3C128F9C-2203-143A-B432-934D732BB3C7}"/>
          </ac:spMkLst>
        </pc:spChg>
        <pc:spChg chg="del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30" creationId="{74E3E963-7ADC-4469-A079-F78B0BC6F60C}"/>
          </ac:spMkLst>
        </pc:spChg>
        <pc:spChg chg="del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31" creationId="{C864DEA4-D6B8-4DEF-B1D0-6D5672FA8D22}"/>
          </ac:spMkLst>
        </pc:spChg>
        <pc:spChg chg="add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38" creationId="{54F3A7E8-6DA9-4C2B-ACC8-475F34DAEA1B}"/>
          </ac:spMkLst>
        </pc:spChg>
        <pc:spChg chg="add">
          <ac:chgData name="Astha  Shrestha" userId="S::astha.19530221@lagrandee.edu.np::4d5dc435-3ff0-4951-898e-829310c735eb" providerId="AD" clId="Web-{460025F3-E11F-5BE2-3A16-CE9C736FD1DC}" dt="2023-05-11T10:46:00.224" v="32"/>
          <ac:spMkLst>
            <pc:docMk/>
            <pc:sldMk cId="109857222" sldId="256"/>
            <ac:spMk id="40" creationId="{5B21CDF0-4D24-4190-9285-9016C19C164F}"/>
          </ac:spMkLst>
        </pc:spChg>
        <pc:grpChg chg="del">
          <ac:chgData name="Astha  Shrestha" userId="S::astha.19530221@lagrandee.edu.np::4d5dc435-3ff0-4951-898e-829310c735eb" providerId="AD" clId="Web-{460025F3-E11F-5BE2-3A16-CE9C736FD1DC}" dt="2023-05-11T10:46:00.224" v="32"/>
          <ac:grpSpMkLst>
            <pc:docMk/>
            <pc:sldMk cId="109857222" sldId="256"/>
            <ac:grpSpMk id="32" creationId="{3C9AA14C-80A4-427C-A911-28CD20C56E5E}"/>
          </ac:grpSpMkLst>
        </pc:grpChg>
        <pc:grpChg chg="del">
          <ac:chgData name="Astha  Shrestha" userId="S::astha.19530221@lagrandee.edu.np::4d5dc435-3ff0-4951-898e-829310c735eb" providerId="AD" clId="Web-{460025F3-E11F-5BE2-3A16-CE9C736FD1DC}" dt="2023-05-11T10:46:00.224" v="32"/>
          <ac:grpSpMkLst>
            <pc:docMk/>
            <pc:sldMk cId="109857222" sldId="256"/>
            <ac:grpSpMk id="33" creationId="{F2FD01A0-E6FF-41CD-AEBD-279232B90D43}"/>
          </ac:grpSpMkLst>
        </pc:grpChg>
        <pc:grpChg chg="add">
          <ac:chgData name="Astha  Shrestha" userId="S::astha.19530221@lagrandee.edu.np::4d5dc435-3ff0-4951-898e-829310c735eb" providerId="AD" clId="Web-{460025F3-E11F-5BE2-3A16-CE9C736FD1DC}" dt="2023-05-11T10:46:00.224" v="32"/>
          <ac:grpSpMkLst>
            <pc:docMk/>
            <pc:sldMk cId="109857222" sldId="256"/>
            <ac:grpSpMk id="42" creationId="{3C9AA14C-80A4-427C-A911-28CD20C56E5E}"/>
          </ac:grpSpMkLst>
        </pc:grpChg>
        <pc:grpChg chg="add">
          <ac:chgData name="Astha  Shrestha" userId="S::astha.19530221@lagrandee.edu.np::4d5dc435-3ff0-4951-898e-829310c735eb" providerId="AD" clId="Web-{460025F3-E11F-5BE2-3A16-CE9C736FD1DC}" dt="2023-05-11T10:46:00.224" v="32"/>
          <ac:grpSpMkLst>
            <pc:docMk/>
            <pc:sldMk cId="109857222" sldId="256"/>
            <ac:grpSpMk id="47" creationId="{F2FD01A0-E6FF-41CD-AEBD-279232B90D43}"/>
          </ac:grpSpMkLst>
        </pc:grpChg>
        <pc:picChg chg="del">
          <ac:chgData name="Astha  Shrestha" userId="S::astha.19530221@lagrandee.edu.np::4d5dc435-3ff0-4951-898e-829310c735eb" providerId="AD" clId="Web-{460025F3-E11F-5BE2-3A16-CE9C736FD1DC}" dt="2023-05-11T10:45:55.380" v="30"/>
          <ac:picMkLst>
            <pc:docMk/>
            <pc:sldMk cId="109857222" sldId="256"/>
            <ac:picMk id="4" creationId="{4662315C-B2C7-DBA1-153C-A9AEF073FA67}"/>
          </ac:picMkLst>
        </pc:picChg>
        <pc:picChg chg="add mod">
          <ac:chgData name="Astha  Shrestha" userId="S::astha.19530221@lagrandee.edu.np::4d5dc435-3ff0-4951-898e-829310c735eb" providerId="AD" clId="Web-{460025F3-E11F-5BE2-3A16-CE9C736FD1DC}" dt="2023-05-11T10:46:00.224" v="32"/>
          <ac:picMkLst>
            <pc:docMk/>
            <pc:sldMk cId="109857222" sldId="256"/>
            <ac:picMk id="5" creationId="{C7B44555-CB57-6044-8AF9-5248870931C7}"/>
          </ac:picMkLst>
        </pc:picChg>
      </pc:sldChg>
      <pc:sldChg chg="addSp delSp modSp">
        <pc:chgData name="Astha  Shrestha" userId="S::astha.19530221@lagrandee.edu.np::4d5dc435-3ff0-4951-898e-829310c735eb" providerId="AD" clId="Web-{460025F3-E11F-5BE2-3A16-CE9C736FD1DC}" dt="2023-05-11T10:41:38.734" v="4"/>
        <pc:sldMkLst>
          <pc:docMk/>
          <pc:sldMk cId="1647446205" sldId="258"/>
        </pc:sldMkLst>
        <pc:spChg chg="mod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2" creationId="{A0D06ECD-4CAD-DFA3-5725-4775DF912AF3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9" creationId="{308119F7-B84E-4EBF-919F-A9B0F6D92473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11" creationId="{DAA17479-17CB-402A-8689-750C6F38584C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13" creationId="{F534AA72-89BF-4BB0-B339-DEB9FC7F1BF2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27.265" v="1"/>
          <ac:spMkLst>
            <pc:docMk/>
            <pc:sldMk cId="1647446205" sldId="258"/>
            <ac:spMk id="18" creationId="{2BFB0E95-9CAE-4968-A118-2B9F7C8BBBEC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27.265" v="1"/>
          <ac:spMkLst>
            <pc:docMk/>
            <pc:sldMk cId="1647446205" sldId="258"/>
            <ac:spMk id="20" creationId="{72133437-BFEB-412D-978C-59379BF575EC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27.265" v="1"/>
          <ac:spMkLst>
            <pc:docMk/>
            <pc:sldMk cId="1647446205" sldId="258"/>
            <ac:spMk id="32" creationId="{D277D65C-DA10-481D-B5A1-7DB78CF638DD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38.703" v="3"/>
          <ac:spMkLst>
            <pc:docMk/>
            <pc:sldMk cId="1647446205" sldId="258"/>
            <ac:spMk id="34" creationId="{308119F7-B84E-4EBF-919F-A9B0F6D92473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38.703" v="3"/>
          <ac:spMkLst>
            <pc:docMk/>
            <pc:sldMk cId="1647446205" sldId="258"/>
            <ac:spMk id="35" creationId="{DAA17479-17CB-402A-8689-750C6F38584C}"/>
          </ac:spMkLst>
        </pc:spChg>
        <pc:spChg chg="add del">
          <ac:chgData name="Astha  Shrestha" userId="S::astha.19530221@lagrandee.edu.np::4d5dc435-3ff0-4951-898e-829310c735eb" providerId="AD" clId="Web-{460025F3-E11F-5BE2-3A16-CE9C736FD1DC}" dt="2023-05-11T10:41:38.703" v="3"/>
          <ac:spMkLst>
            <pc:docMk/>
            <pc:sldMk cId="1647446205" sldId="258"/>
            <ac:spMk id="36" creationId="{F534AA72-89BF-4BB0-B339-DEB9FC7F1BF2}"/>
          </ac:spMkLst>
        </pc:spChg>
        <pc:spChg chg="add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38" creationId="{2BFB0E95-9CAE-4968-A118-2B9F7C8BBBEC}"/>
          </ac:spMkLst>
        </pc:spChg>
        <pc:spChg chg="add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39" creationId="{72133437-BFEB-412D-978C-59379BF575EC}"/>
          </ac:spMkLst>
        </pc:spChg>
        <pc:spChg chg="add">
          <ac:chgData name="Astha  Shrestha" userId="S::astha.19530221@lagrandee.edu.np::4d5dc435-3ff0-4951-898e-829310c735eb" providerId="AD" clId="Web-{460025F3-E11F-5BE2-3A16-CE9C736FD1DC}" dt="2023-05-11T10:41:38.734" v="4"/>
          <ac:spMkLst>
            <pc:docMk/>
            <pc:sldMk cId="1647446205" sldId="258"/>
            <ac:spMk id="42" creationId="{D277D65C-DA10-481D-B5A1-7DB78CF638DD}"/>
          </ac:spMkLst>
        </pc:spChg>
        <pc:grpChg chg="add del">
          <ac:chgData name="Astha  Shrestha" userId="S::astha.19530221@lagrandee.edu.np::4d5dc435-3ff0-4951-898e-829310c735eb" providerId="AD" clId="Web-{460025F3-E11F-5BE2-3A16-CE9C736FD1DC}" dt="2023-05-11T10:41:27.265" v="1"/>
          <ac:grpSpMkLst>
            <pc:docMk/>
            <pc:sldMk cId="1647446205" sldId="258"/>
            <ac:grpSpMk id="22" creationId="{898907C4-FC8B-4436-8D59-610E3736136D}"/>
          </ac:grpSpMkLst>
        </pc:grpChg>
        <pc:grpChg chg="add del">
          <ac:chgData name="Astha  Shrestha" userId="S::astha.19530221@lagrandee.edu.np::4d5dc435-3ff0-4951-898e-829310c735eb" providerId="AD" clId="Web-{460025F3-E11F-5BE2-3A16-CE9C736FD1DC}" dt="2023-05-11T10:41:27.265" v="1"/>
          <ac:grpSpMkLst>
            <pc:docMk/>
            <pc:sldMk cId="1647446205" sldId="258"/>
            <ac:grpSpMk id="27" creationId="{9F9D18AC-8DBF-44B9-B251-652985A640D9}"/>
          </ac:grpSpMkLst>
        </pc:grpChg>
        <pc:grpChg chg="add">
          <ac:chgData name="Astha  Shrestha" userId="S::astha.19530221@lagrandee.edu.np::4d5dc435-3ff0-4951-898e-829310c735eb" providerId="AD" clId="Web-{460025F3-E11F-5BE2-3A16-CE9C736FD1DC}" dt="2023-05-11T10:41:38.734" v="4"/>
          <ac:grpSpMkLst>
            <pc:docMk/>
            <pc:sldMk cId="1647446205" sldId="258"/>
            <ac:grpSpMk id="40" creationId="{898907C4-FC8B-4436-8D59-610E3736136D}"/>
          </ac:grpSpMkLst>
        </pc:grpChg>
        <pc:grpChg chg="add">
          <ac:chgData name="Astha  Shrestha" userId="S::astha.19530221@lagrandee.edu.np::4d5dc435-3ff0-4951-898e-829310c735eb" providerId="AD" clId="Web-{460025F3-E11F-5BE2-3A16-CE9C736FD1DC}" dt="2023-05-11T10:41:38.734" v="4"/>
          <ac:grpSpMkLst>
            <pc:docMk/>
            <pc:sldMk cId="1647446205" sldId="258"/>
            <ac:grpSpMk id="41" creationId="{9F9D18AC-8DBF-44B9-B251-652985A640D9}"/>
          </ac:grpSpMkLst>
        </pc:grpChg>
        <pc:graphicFrameChg chg="mod modGraphic">
          <ac:chgData name="Astha  Shrestha" userId="S::astha.19530221@lagrandee.edu.np::4d5dc435-3ff0-4951-898e-829310c735eb" providerId="AD" clId="Web-{460025F3-E11F-5BE2-3A16-CE9C736FD1DC}" dt="2023-05-11T10:41:38.734" v="4"/>
          <ac:graphicFrameMkLst>
            <pc:docMk/>
            <pc:sldMk cId="1647446205" sldId="258"/>
            <ac:graphicFrameMk id="5" creationId="{87E9C82F-F9E0-31A3-3BC7-2AECAA64B7D4}"/>
          </ac:graphicFrameMkLst>
        </pc:graphicFrameChg>
      </pc:sldChg>
      <pc:sldChg chg="modSp">
        <pc:chgData name="Astha  Shrestha" userId="S::astha.19530221@lagrandee.edu.np::4d5dc435-3ff0-4951-898e-829310c735eb" providerId="AD" clId="Web-{460025F3-E11F-5BE2-3A16-CE9C736FD1DC}" dt="2023-05-11T10:44:18.863" v="25" actId="20577"/>
        <pc:sldMkLst>
          <pc:docMk/>
          <pc:sldMk cId="3183027856" sldId="259"/>
        </pc:sldMkLst>
        <pc:graphicFrameChg chg="modGraphic">
          <ac:chgData name="Astha  Shrestha" userId="S::astha.19530221@lagrandee.edu.np::4d5dc435-3ff0-4951-898e-829310c735eb" providerId="AD" clId="Web-{460025F3-E11F-5BE2-3A16-CE9C736FD1DC}" dt="2023-05-11T10:44:18.863" v="25" actId="20577"/>
          <ac:graphicFrameMkLst>
            <pc:docMk/>
            <pc:sldMk cId="3183027856" sldId="259"/>
            <ac:graphicFrameMk id="5" creationId="{FFB44E0B-67F3-3C71-8975-54B05E9F19A4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E8B03-296A-4C8B-AE0C-42926F0CCD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DF0862D-1BE0-48B4-A3E6-E38B809AA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NepHench</a:t>
          </a:r>
          <a:r>
            <a:rPr lang="en-US"/>
            <a:t> Android App is a mobile application designed to help users find and book reliable and professional plumbing and electrical services in their area.</a:t>
          </a:r>
        </a:p>
      </dgm:t>
    </dgm:pt>
    <dgm:pt modelId="{98CD657C-9FEE-4D39-9A4F-885992C9CE5C}" type="parTrans" cxnId="{D2F0575A-B94C-4F56-84C0-393B79FFB6FF}">
      <dgm:prSet/>
      <dgm:spPr/>
      <dgm:t>
        <a:bodyPr/>
        <a:lstStyle/>
        <a:p>
          <a:endParaRPr lang="en-US"/>
        </a:p>
      </dgm:t>
    </dgm:pt>
    <dgm:pt modelId="{A535A51A-F7F4-49DF-B1B4-84CD071DC55A}" type="sibTrans" cxnId="{D2F0575A-B94C-4F56-84C0-393B79FFB6FF}">
      <dgm:prSet/>
      <dgm:spPr/>
      <dgm:t>
        <a:bodyPr/>
        <a:lstStyle/>
        <a:p>
          <a:endParaRPr lang="en-US"/>
        </a:p>
      </dgm:t>
    </dgm:pt>
    <dgm:pt modelId="{499C65A8-1B2B-4346-A609-D5F6E9353B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NepHench</a:t>
          </a:r>
          <a:r>
            <a:rPr lang="en-US"/>
            <a:t> schedule  GPS tracking system that helps users locate nearby </a:t>
          </a:r>
          <a:r>
            <a:rPr lang="en-US">
              <a:latin typeface="Sagona Book"/>
            </a:rPr>
            <a:t>service</a:t>
          </a:r>
          <a:r>
            <a:rPr lang="en-US"/>
            <a:t> providers</a:t>
          </a:r>
          <a:r>
            <a:rPr lang="en-US">
              <a:latin typeface="Sagona Book"/>
            </a:rPr>
            <a:t>.</a:t>
          </a:r>
          <a:endParaRPr lang="en-US"/>
        </a:p>
      </dgm:t>
    </dgm:pt>
    <dgm:pt modelId="{7DFCB183-531B-423B-A724-9D9C2D4F0C48}" type="parTrans" cxnId="{5300E6B6-859E-42D6-8E83-558ADC28887C}">
      <dgm:prSet/>
      <dgm:spPr/>
      <dgm:t>
        <a:bodyPr/>
        <a:lstStyle/>
        <a:p>
          <a:endParaRPr lang="en-US"/>
        </a:p>
      </dgm:t>
    </dgm:pt>
    <dgm:pt modelId="{73C748FB-CBE9-4FD7-8142-0C9BE2AA09F7}" type="sibTrans" cxnId="{5300E6B6-859E-42D6-8E83-558ADC28887C}">
      <dgm:prSet/>
      <dgm:spPr/>
      <dgm:t>
        <a:bodyPr/>
        <a:lstStyle/>
        <a:p>
          <a:endParaRPr lang="en-US"/>
        </a:p>
      </dgm:t>
    </dgm:pt>
    <dgm:pt modelId="{E64EF678-86D0-44CC-9ACE-A174D404029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Sagona Book"/>
            </a:rPr>
            <a:t>Reach</a:t>
          </a:r>
          <a:r>
            <a:rPr lang="en-US"/>
            <a:t> a wider audience without the need for expensive advertising campaigns which streamlines the booking </a:t>
          </a:r>
          <a:r>
            <a:rPr lang="en-US">
              <a:latin typeface="Sagona Book"/>
            </a:rPr>
            <a:t>process and</a:t>
          </a:r>
          <a:r>
            <a:rPr lang="en-US"/>
            <a:t> effort required for both </a:t>
          </a:r>
          <a:r>
            <a:rPr lang="en-US">
              <a:latin typeface="Sagona Book"/>
            </a:rPr>
            <a:t>service provider</a:t>
          </a:r>
          <a:r>
            <a:rPr lang="en-US"/>
            <a:t> and users.</a:t>
          </a:r>
        </a:p>
      </dgm:t>
    </dgm:pt>
    <dgm:pt modelId="{0105CF10-968E-491D-86D8-81B07980486C}" type="parTrans" cxnId="{3021616F-8012-401A-9105-9F6687121053}">
      <dgm:prSet/>
      <dgm:spPr/>
      <dgm:t>
        <a:bodyPr/>
        <a:lstStyle/>
        <a:p>
          <a:endParaRPr lang="en-US"/>
        </a:p>
      </dgm:t>
    </dgm:pt>
    <dgm:pt modelId="{597AFE74-9D30-48D5-AA28-C497C145B91A}" type="sibTrans" cxnId="{3021616F-8012-401A-9105-9F6687121053}">
      <dgm:prSet/>
      <dgm:spPr/>
      <dgm:t>
        <a:bodyPr/>
        <a:lstStyle/>
        <a:p>
          <a:endParaRPr lang="en-US"/>
        </a:p>
      </dgm:t>
    </dgm:pt>
    <dgm:pt modelId="{13ED8951-C327-4C00-9B9A-D4184270651D}" type="pres">
      <dgm:prSet presAssocID="{EE2E8B03-296A-4C8B-AE0C-42926F0CCD49}" presName="root" presStyleCnt="0">
        <dgm:presLayoutVars>
          <dgm:dir/>
          <dgm:resizeHandles val="exact"/>
        </dgm:presLayoutVars>
      </dgm:prSet>
      <dgm:spPr/>
    </dgm:pt>
    <dgm:pt modelId="{1F006359-BFEE-42F6-9417-842D69DD874C}" type="pres">
      <dgm:prSet presAssocID="{FDF0862D-1BE0-48B4-A3E6-E38B809AA517}" presName="compNode" presStyleCnt="0"/>
      <dgm:spPr/>
    </dgm:pt>
    <dgm:pt modelId="{1A1BE9EE-6FC7-41DF-8B08-2367B9D4DDBA}" type="pres">
      <dgm:prSet presAssocID="{FDF0862D-1BE0-48B4-A3E6-E38B809AA517}" presName="bgRect" presStyleLbl="bgShp" presStyleIdx="0" presStyleCnt="3"/>
      <dgm:spPr/>
    </dgm:pt>
    <dgm:pt modelId="{B3597E61-5F08-48B3-93FD-E63CA08E7844}" type="pres">
      <dgm:prSet presAssocID="{FDF0862D-1BE0-48B4-A3E6-E38B809AA5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23624163-B491-4DA0-9DF3-C121205FE1E4}" type="pres">
      <dgm:prSet presAssocID="{FDF0862D-1BE0-48B4-A3E6-E38B809AA517}" presName="spaceRect" presStyleCnt="0"/>
      <dgm:spPr/>
    </dgm:pt>
    <dgm:pt modelId="{D0E11C50-8825-41AB-B5AC-A4D3EC0DF33D}" type="pres">
      <dgm:prSet presAssocID="{FDF0862D-1BE0-48B4-A3E6-E38B809AA517}" presName="parTx" presStyleLbl="revTx" presStyleIdx="0" presStyleCnt="3">
        <dgm:presLayoutVars>
          <dgm:chMax val="0"/>
          <dgm:chPref val="0"/>
        </dgm:presLayoutVars>
      </dgm:prSet>
      <dgm:spPr/>
    </dgm:pt>
    <dgm:pt modelId="{75B4EC63-BE24-472C-952A-1306BEEFAC3A}" type="pres">
      <dgm:prSet presAssocID="{A535A51A-F7F4-49DF-B1B4-84CD071DC55A}" presName="sibTrans" presStyleCnt="0"/>
      <dgm:spPr/>
    </dgm:pt>
    <dgm:pt modelId="{B2FD9325-9DC6-4F6A-9CD9-DB9A11955208}" type="pres">
      <dgm:prSet presAssocID="{499C65A8-1B2B-4346-A609-D5F6E9353BDC}" presName="compNode" presStyleCnt="0"/>
      <dgm:spPr/>
    </dgm:pt>
    <dgm:pt modelId="{D070EC63-3634-4867-87CE-8C39A99C4796}" type="pres">
      <dgm:prSet presAssocID="{499C65A8-1B2B-4346-A609-D5F6E9353BDC}" presName="bgRect" presStyleLbl="bgShp" presStyleIdx="1" presStyleCnt="3"/>
      <dgm:spPr/>
    </dgm:pt>
    <dgm:pt modelId="{E83ED8F7-0308-463E-A5E6-13E2EF4D72A4}" type="pres">
      <dgm:prSet presAssocID="{499C65A8-1B2B-4346-A609-D5F6E9353B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FA9710C-219A-48C8-8B6B-F216DB474435}" type="pres">
      <dgm:prSet presAssocID="{499C65A8-1B2B-4346-A609-D5F6E9353BDC}" presName="spaceRect" presStyleCnt="0"/>
      <dgm:spPr/>
    </dgm:pt>
    <dgm:pt modelId="{82BA9462-E374-4360-888F-3786E517D847}" type="pres">
      <dgm:prSet presAssocID="{499C65A8-1B2B-4346-A609-D5F6E9353BDC}" presName="parTx" presStyleLbl="revTx" presStyleIdx="1" presStyleCnt="3">
        <dgm:presLayoutVars>
          <dgm:chMax val="0"/>
          <dgm:chPref val="0"/>
        </dgm:presLayoutVars>
      </dgm:prSet>
      <dgm:spPr/>
    </dgm:pt>
    <dgm:pt modelId="{FBCE0040-7B3B-4DDF-958A-6E16FF8ACEDD}" type="pres">
      <dgm:prSet presAssocID="{73C748FB-CBE9-4FD7-8142-0C9BE2AA09F7}" presName="sibTrans" presStyleCnt="0"/>
      <dgm:spPr/>
    </dgm:pt>
    <dgm:pt modelId="{2D26ADDA-7176-420B-ACC1-B76DB3ECAD4E}" type="pres">
      <dgm:prSet presAssocID="{E64EF678-86D0-44CC-9ACE-A174D404029F}" presName="compNode" presStyleCnt="0"/>
      <dgm:spPr/>
    </dgm:pt>
    <dgm:pt modelId="{9293299F-F7D1-4953-B967-17BDCE9555B0}" type="pres">
      <dgm:prSet presAssocID="{E64EF678-86D0-44CC-9ACE-A174D404029F}" presName="bgRect" presStyleLbl="bgShp" presStyleIdx="2" presStyleCnt="3"/>
      <dgm:spPr/>
    </dgm:pt>
    <dgm:pt modelId="{790E1BCC-63F2-4E0E-BA62-D45583EE2921}" type="pres">
      <dgm:prSet presAssocID="{E64EF678-86D0-44CC-9ACE-A174D404029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EEB1E71-53F0-409D-861E-4A43D9BAB013}" type="pres">
      <dgm:prSet presAssocID="{E64EF678-86D0-44CC-9ACE-A174D404029F}" presName="spaceRect" presStyleCnt="0"/>
      <dgm:spPr/>
    </dgm:pt>
    <dgm:pt modelId="{22E23F63-868C-4E58-A3B2-680DF6D21743}" type="pres">
      <dgm:prSet presAssocID="{E64EF678-86D0-44CC-9ACE-A174D404029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21616F-8012-401A-9105-9F6687121053}" srcId="{EE2E8B03-296A-4C8B-AE0C-42926F0CCD49}" destId="{E64EF678-86D0-44CC-9ACE-A174D404029F}" srcOrd="2" destOrd="0" parTransId="{0105CF10-968E-491D-86D8-81B07980486C}" sibTransId="{597AFE74-9D30-48D5-AA28-C497C145B91A}"/>
    <dgm:cxn modelId="{D2F0575A-B94C-4F56-84C0-393B79FFB6FF}" srcId="{EE2E8B03-296A-4C8B-AE0C-42926F0CCD49}" destId="{FDF0862D-1BE0-48B4-A3E6-E38B809AA517}" srcOrd="0" destOrd="0" parTransId="{98CD657C-9FEE-4D39-9A4F-885992C9CE5C}" sibTransId="{A535A51A-F7F4-49DF-B1B4-84CD071DC55A}"/>
    <dgm:cxn modelId="{74C15781-97E4-4DC8-B9D8-DEF7265DBDFD}" type="presOf" srcId="{EE2E8B03-296A-4C8B-AE0C-42926F0CCD49}" destId="{13ED8951-C327-4C00-9B9A-D4184270651D}" srcOrd="0" destOrd="0" presId="urn:microsoft.com/office/officeart/2018/2/layout/IconVerticalSolidList"/>
    <dgm:cxn modelId="{8DD0C48E-BCBE-4F51-832D-1D93C637EA3A}" type="presOf" srcId="{E64EF678-86D0-44CC-9ACE-A174D404029F}" destId="{22E23F63-868C-4E58-A3B2-680DF6D21743}" srcOrd="0" destOrd="0" presId="urn:microsoft.com/office/officeart/2018/2/layout/IconVerticalSolidList"/>
    <dgm:cxn modelId="{84DFEAAB-B60F-43E4-830A-3DA0BCC45B18}" type="presOf" srcId="{499C65A8-1B2B-4346-A609-D5F6E9353BDC}" destId="{82BA9462-E374-4360-888F-3786E517D847}" srcOrd="0" destOrd="0" presId="urn:microsoft.com/office/officeart/2018/2/layout/IconVerticalSolidList"/>
    <dgm:cxn modelId="{5300E6B6-859E-42D6-8E83-558ADC28887C}" srcId="{EE2E8B03-296A-4C8B-AE0C-42926F0CCD49}" destId="{499C65A8-1B2B-4346-A609-D5F6E9353BDC}" srcOrd="1" destOrd="0" parTransId="{7DFCB183-531B-423B-A724-9D9C2D4F0C48}" sibTransId="{73C748FB-CBE9-4FD7-8142-0C9BE2AA09F7}"/>
    <dgm:cxn modelId="{7FE6E8BD-FBC4-4780-8003-12C7CA76A808}" type="presOf" srcId="{FDF0862D-1BE0-48B4-A3E6-E38B809AA517}" destId="{D0E11C50-8825-41AB-B5AC-A4D3EC0DF33D}" srcOrd="0" destOrd="0" presId="urn:microsoft.com/office/officeart/2018/2/layout/IconVerticalSolidList"/>
    <dgm:cxn modelId="{B49676D3-71A4-4F88-845B-4979A6E81A73}" type="presParOf" srcId="{13ED8951-C327-4C00-9B9A-D4184270651D}" destId="{1F006359-BFEE-42F6-9417-842D69DD874C}" srcOrd="0" destOrd="0" presId="urn:microsoft.com/office/officeart/2018/2/layout/IconVerticalSolidList"/>
    <dgm:cxn modelId="{EB77C4E2-8800-4B14-A28F-0CCBD7238064}" type="presParOf" srcId="{1F006359-BFEE-42F6-9417-842D69DD874C}" destId="{1A1BE9EE-6FC7-41DF-8B08-2367B9D4DDBA}" srcOrd="0" destOrd="0" presId="urn:microsoft.com/office/officeart/2018/2/layout/IconVerticalSolidList"/>
    <dgm:cxn modelId="{F9848438-E98D-4D39-BB50-CD4730AF5297}" type="presParOf" srcId="{1F006359-BFEE-42F6-9417-842D69DD874C}" destId="{B3597E61-5F08-48B3-93FD-E63CA08E7844}" srcOrd="1" destOrd="0" presId="urn:microsoft.com/office/officeart/2018/2/layout/IconVerticalSolidList"/>
    <dgm:cxn modelId="{DB2D7171-2E63-4F01-BFE5-7E9E058B7537}" type="presParOf" srcId="{1F006359-BFEE-42F6-9417-842D69DD874C}" destId="{23624163-B491-4DA0-9DF3-C121205FE1E4}" srcOrd="2" destOrd="0" presId="urn:microsoft.com/office/officeart/2018/2/layout/IconVerticalSolidList"/>
    <dgm:cxn modelId="{1AF4DAE3-D165-4340-B9EE-B715AFE5A373}" type="presParOf" srcId="{1F006359-BFEE-42F6-9417-842D69DD874C}" destId="{D0E11C50-8825-41AB-B5AC-A4D3EC0DF33D}" srcOrd="3" destOrd="0" presId="urn:microsoft.com/office/officeart/2018/2/layout/IconVerticalSolidList"/>
    <dgm:cxn modelId="{F21480E3-F2AF-4009-BC65-FB1988E5C20B}" type="presParOf" srcId="{13ED8951-C327-4C00-9B9A-D4184270651D}" destId="{75B4EC63-BE24-472C-952A-1306BEEFAC3A}" srcOrd="1" destOrd="0" presId="urn:microsoft.com/office/officeart/2018/2/layout/IconVerticalSolidList"/>
    <dgm:cxn modelId="{82AF2F5B-E37D-45C9-AA11-AD35FA3F6445}" type="presParOf" srcId="{13ED8951-C327-4C00-9B9A-D4184270651D}" destId="{B2FD9325-9DC6-4F6A-9CD9-DB9A11955208}" srcOrd="2" destOrd="0" presId="urn:microsoft.com/office/officeart/2018/2/layout/IconVerticalSolidList"/>
    <dgm:cxn modelId="{83E1916F-3DF6-44D8-AFC3-4BE28F8426E5}" type="presParOf" srcId="{B2FD9325-9DC6-4F6A-9CD9-DB9A11955208}" destId="{D070EC63-3634-4867-87CE-8C39A99C4796}" srcOrd="0" destOrd="0" presId="urn:microsoft.com/office/officeart/2018/2/layout/IconVerticalSolidList"/>
    <dgm:cxn modelId="{8658D797-16E0-4E51-A9B4-D1118AEED98D}" type="presParOf" srcId="{B2FD9325-9DC6-4F6A-9CD9-DB9A11955208}" destId="{E83ED8F7-0308-463E-A5E6-13E2EF4D72A4}" srcOrd="1" destOrd="0" presId="urn:microsoft.com/office/officeart/2018/2/layout/IconVerticalSolidList"/>
    <dgm:cxn modelId="{E88D9AB2-230C-45FB-9D86-3B9C3360D317}" type="presParOf" srcId="{B2FD9325-9DC6-4F6A-9CD9-DB9A11955208}" destId="{4FA9710C-219A-48C8-8B6B-F216DB474435}" srcOrd="2" destOrd="0" presId="urn:microsoft.com/office/officeart/2018/2/layout/IconVerticalSolidList"/>
    <dgm:cxn modelId="{E488D0F0-E543-4112-8A2A-289C950F5247}" type="presParOf" srcId="{B2FD9325-9DC6-4F6A-9CD9-DB9A11955208}" destId="{82BA9462-E374-4360-888F-3786E517D847}" srcOrd="3" destOrd="0" presId="urn:microsoft.com/office/officeart/2018/2/layout/IconVerticalSolidList"/>
    <dgm:cxn modelId="{B162F9F4-A496-4160-82A5-AEA46B1FD802}" type="presParOf" srcId="{13ED8951-C327-4C00-9B9A-D4184270651D}" destId="{FBCE0040-7B3B-4DDF-958A-6E16FF8ACEDD}" srcOrd="3" destOrd="0" presId="urn:microsoft.com/office/officeart/2018/2/layout/IconVerticalSolidList"/>
    <dgm:cxn modelId="{60750BD3-0379-4B01-B170-FD3C527CC2CD}" type="presParOf" srcId="{13ED8951-C327-4C00-9B9A-D4184270651D}" destId="{2D26ADDA-7176-420B-ACC1-B76DB3ECAD4E}" srcOrd="4" destOrd="0" presId="urn:microsoft.com/office/officeart/2018/2/layout/IconVerticalSolidList"/>
    <dgm:cxn modelId="{B5CCFF96-9F69-4252-B37F-D1BDE21D9414}" type="presParOf" srcId="{2D26ADDA-7176-420B-ACC1-B76DB3ECAD4E}" destId="{9293299F-F7D1-4953-B967-17BDCE9555B0}" srcOrd="0" destOrd="0" presId="urn:microsoft.com/office/officeart/2018/2/layout/IconVerticalSolidList"/>
    <dgm:cxn modelId="{BA811C74-2E54-4480-BCF4-4DDE50924ACD}" type="presParOf" srcId="{2D26ADDA-7176-420B-ACC1-B76DB3ECAD4E}" destId="{790E1BCC-63F2-4E0E-BA62-D45583EE2921}" srcOrd="1" destOrd="0" presId="urn:microsoft.com/office/officeart/2018/2/layout/IconVerticalSolidList"/>
    <dgm:cxn modelId="{989D5F05-4D69-4D8F-819A-36EC1C157F6E}" type="presParOf" srcId="{2D26ADDA-7176-420B-ACC1-B76DB3ECAD4E}" destId="{2EEB1E71-53F0-409D-861E-4A43D9BAB013}" srcOrd="2" destOrd="0" presId="urn:microsoft.com/office/officeart/2018/2/layout/IconVerticalSolidList"/>
    <dgm:cxn modelId="{40527C40-D011-4265-8D25-CAC59E314430}" type="presParOf" srcId="{2D26ADDA-7176-420B-ACC1-B76DB3ECAD4E}" destId="{22E23F63-868C-4E58-A3B2-680DF6D217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85AC4E-07CA-45BA-8686-768DFB2DE9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DFB9744-9B64-4738-8519-31210B3A2E11}">
      <dgm:prSet/>
      <dgm:spPr/>
      <dgm:t>
        <a:bodyPr/>
        <a:lstStyle/>
        <a:p>
          <a:r>
            <a:rPr lang="en-US"/>
            <a:t>Existing service apps lack the feature of location tracking of the service </a:t>
          </a:r>
          <a:r>
            <a:rPr lang="en-US">
              <a:latin typeface="Sagona Book"/>
            </a:rPr>
            <a:t>provider.</a:t>
          </a:r>
        </a:p>
      </dgm:t>
    </dgm:pt>
    <dgm:pt modelId="{7CC55D22-FF66-4FD5-B1A2-6CAB0FFCB3A0}" type="parTrans" cxnId="{4AB8F7EF-5E32-4982-BAC6-E646756E6EB1}">
      <dgm:prSet/>
      <dgm:spPr/>
      <dgm:t>
        <a:bodyPr/>
        <a:lstStyle/>
        <a:p>
          <a:endParaRPr lang="en-US"/>
        </a:p>
      </dgm:t>
    </dgm:pt>
    <dgm:pt modelId="{3CA5F416-8B24-4437-AD15-39B1B5F8D1BC}" type="sibTrans" cxnId="{4AB8F7EF-5E32-4982-BAC6-E646756E6EB1}">
      <dgm:prSet/>
      <dgm:spPr/>
      <dgm:t>
        <a:bodyPr/>
        <a:lstStyle/>
        <a:p>
          <a:endParaRPr lang="en-US"/>
        </a:p>
      </dgm:t>
    </dgm:pt>
    <dgm:pt modelId="{CAB39A0D-50BA-4FF9-BE49-6C63C74CB6B0}">
      <dgm:prSet/>
      <dgm:spPr/>
      <dgm:t>
        <a:bodyPr/>
        <a:lstStyle/>
        <a:p>
          <a:r>
            <a:rPr lang="en-US"/>
            <a:t>Some apps doesn't provide transparent pricing or information about the service providers.</a:t>
          </a:r>
        </a:p>
      </dgm:t>
    </dgm:pt>
    <dgm:pt modelId="{C2CBAE0D-5F40-4E37-88F6-C64E800A53B1}" type="parTrans" cxnId="{89C0360F-04E6-4206-8A89-9A5586F3A707}">
      <dgm:prSet/>
      <dgm:spPr/>
      <dgm:t>
        <a:bodyPr/>
        <a:lstStyle/>
        <a:p>
          <a:endParaRPr lang="en-US"/>
        </a:p>
      </dgm:t>
    </dgm:pt>
    <dgm:pt modelId="{E8685753-F8BD-4575-9FDC-066F047C92D2}" type="sibTrans" cxnId="{89C0360F-04E6-4206-8A89-9A5586F3A707}">
      <dgm:prSet/>
      <dgm:spPr/>
      <dgm:t>
        <a:bodyPr/>
        <a:lstStyle/>
        <a:p>
          <a:endParaRPr lang="en-US"/>
        </a:p>
      </dgm:t>
    </dgm:pt>
    <dgm:pt modelId="{33BDEEA8-CF60-46D0-93D4-0800E365D84E}">
      <dgm:prSet phldr="0"/>
      <dgm:spPr/>
      <dgm:t>
        <a:bodyPr/>
        <a:lstStyle/>
        <a:p>
          <a:r>
            <a:rPr lang="en-US">
              <a:latin typeface="Sagona Book"/>
            </a:rPr>
            <a:t> Users</a:t>
          </a:r>
          <a:r>
            <a:rPr lang="en-US"/>
            <a:t> face difficulties in getting in touch with customer support or resolving issues related to appointments, payments, or service quality.</a:t>
          </a:r>
        </a:p>
      </dgm:t>
    </dgm:pt>
    <dgm:pt modelId="{656348B0-EF12-4BE2-888A-447943D44975}" type="parTrans" cxnId="{2F97DED2-0386-40B3-839D-10DE555DFB89}">
      <dgm:prSet/>
      <dgm:spPr/>
    </dgm:pt>
    <dgm:pt modelId="{614DCAF3-2441-43BC-A328-18286B40690A}" type="sibTrans" cxnId="{2F97DED2-0386-40B3-839D-10DE555DFB89}">
      <dgm:prSet/>
      <dgm:spPr/>
    </dgm:pt>
    <dgm:pt modelId="{BFF51D3F-2CB5-4E57-A03F-51037CFAAC22}" type="pres">
      <dgm:prSet presAssocID="{5F85AC4E-07CA-45BA-8686-768DFB2DE976}" presName="root" presStyleCnt="0">
        <dgm:presLayoutVars>
          <dgm:dir/>
          <dgm:resizeHandles val="exact"/>
        </dgm:presLayoutVars>
      </dgm:prSet>
      <dgm:spPr/>
    </dgm:pt>
    <dgm:pt modelId="{4F292202-D31C-4CEA-8A3D-2EE85E6259A0}" type="pres">
      <dgm:prSet presAssocID="{CDFB9744-9B64-4738-8519-31210B3A2E11}" presName="compNode" presStyleCnt="0"/>
      <dgm:spPr/>
    </dgm:pt>
    <dgm:pt modelId="{CE81A8AC-E47F-4D7C-A53F-CE46EAC5571C}" type="pres">
      <dgm:prSet presAssocID="{CDFB9744-9B64-4738-8519-31210B3A2E11}" presName="bgRect" presStyleLbl="bgShp" presStyleIdx="0" presStyleCnt="3"/>
      <dgm:spPr/>
    </dgm:pt>
    <dgm:pt modelId="{DF55667A-CF24-4F8E-8CA3-91A92017B565}" type="pres">
      <dgm:prSet presAssocID="{CDFB9744-9B64-4738-8519-31210B3A2E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FB0AAD6-4AD9-431C-BC4D-6316A885CD32}" type="pres">
      <dgm:prSet presAssocID="{CDFB9744-9B64-4738-8519-31210B3A2E11}" presName="spaceRect" presStyleCnt="0"/>
      <dgm:spPr/>
    </dgm:pt>
    <dgm:pt modelId="{81A24638-F101-4AFB-80B7-94B88490F083}" type="pres">
      <dgm:prSet presAssocID="{CDFB9744-9B64-4738-8519-31210B3A2E11}" presName="parTx" presStyleLbl="revTx" presStyleIdx="0" presStyleCnt="3">
        <dgm:presLayoutVars>
          <dgm:chMax val="0"/>
          <dgm:chPref val="0"/>
        </dgm:presLayoutVars>
      </dgm:prSet>
      <dgm:spPr/>
    </dgm:pt>
    <dgm:pt modelId="{5AAA54A5-5007-451C-B24F-A46827081CC3}" type="pres">
      <dgm:prSet presAssocID="{3CA5F416-8B24-4437-AD15-39B1B5F8D1BC}" presName="sibTrans" presStyleCnt="0"/>
      <dgm:spPr/>
    </dgm:pt>
    <dgm:pt modelId="{974EEF5F-A15A-4C52-8EBD-3DD93139AD01}" type="pres">
      <dgm:prSet presAssocID="{33BDEEA8-CF60-46D0-93D4-0800E365D84E}" presName="compNode" presStyleCnt="0"/>
      <dgm:spPr/>
    </dgm:pt>
    <dgm:pt modelId="{50A265D7-3350-49B7-B49D-3E593AC813C3}" type="pres">
      <dgm:prSet presAssocID="{33BDEEA8-CF60-46D0-93D4-0800E365D84E}" presName="bgRect" presStyleLbl="bgShp" presStyleIdx="1" presStyleCnt="3"/>
      <dgm:spPr/>
    </dgm:pt>
    <dgm:pt modelId="{DA29C533-63B9-4FC0-A5CD-AFA73727930B}" type="pres">
      <dgm:prSet presAssocID="{33BDEEA8-CF60-46D0-93D4-0800E365D84E}" presName="iconRect" presStyleLbl="node1" presStyleIdx="1" presStyleCnt="3"/>
      <dgm:spPr>
        <a:ln>
          <a:noFill/>
        </a:ln>
      </dgm:spPr>
    </dgm:pt>
    <dgm:pt modelId="{9BA0EFC8-866B-421A-B6CE-D3673062FF3A}" type="pres">
      <dgm:prSet presAssocID="{33BDEEA8-CF60-46D0-93D4-0800E365D84E}" presName="spaceRect" presStyleCnt="0"/>
      <dgm:spPr/>
    </dgm:pt>
    <dgm:pt modelId="{27CAC433-8577-4A84-8855-F63D745914C7}" type="pres">
      <dgm:prSet presAssocID="{33BDEEA8-CF60-46D0-93D4-0800E365D84E}" presName="parTx" presStyleLbl="revTx" presStyleIdx="1" presStyleCnt="3">
        <dgm:presLayoutVars>
          <dgm:chMax val="0"/>
          <dgm:chPref val="0"/>
        </dgm:presLayoutVars>
      </dgm:prSet>
      <dgm:spPr/>
    </dgm:pt>
    <dgm:pt modelId="{B3D9BC50-B23F-42DE-922D-BE18E4203C02}" type="pres">
      <dgm:prSet presAssocID="{614DCAF3-2441-43BC-A328-18286B40690A}" presName="sibTrans" presStyleCnt="0"/>
      <dgm:spPr/>
    </dgm:pt>
    <dgm:pt modelId="{CE2D4A60-0E6E-47DD-9E4B-6D585962E1B6}" type="pres">
      <dgm:prSet presAssocID="{CAB39A0D-50BA-4FF9-BE49-6C63C74CB6B0}" presName="compNode" presStyleCnt="0"/>
      <dgm:spPr/>
    </dgm:pt>
    <dgm:pt modelId="{95E699ED-273D-420E-BF07-21CC5A2DA35D}" type="pres">
      <dgm:prSet presAssocID="{CAB39A0D-50BA-4FF9-BE49-6C63C74CB6B0}" presName="bgRect" presStyleLbl="bgShp" presStyleIdx="2" presStyleCnt="3"/>
      <dgm:spPr/>
    </dgm:pt>
    <dgm:pt modelId="{06C11943-275C-4F42-8A4A-73CB5016A159}" type="pres">
      <dgm:prSet presAssocID="{CAB39A0D-50BA-4FF9-BE49-6C63C74CB6B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473E9F9-6E22-4839-BD4F-53FBCCAFB3EC}" type="pres">
      <dgm:prSet presAssocID="{CAB39A0D-50BA-4FF9-BE49-6C63C74CB6B0}" presName="spaceRect" presStyleCnt="0"/>
      <dgm:spPr/>
    </dgm:pt>
    <dgm:pt modelId="{B67F64EC-2C54-4561-9176-822ED70E5669}" type="pres">
      <dgm:prSet presAssocID="{CAB39A0D-50BA-4FF9-BE49-6C63C74CB6B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C0360F-04E6-4206-8A89-9A5586F3A707}" srcId="{5F85AC4E-07CA-45BA-8686-768DFB2DE976}" destId="{CAB39A0D-50BA-4FF9-BE49-6C63C74CB6B0}" srcOrd="2" destOrd="0" parTransId="{C2CBAE0D-5F40-4E37-88F6-C64E800A53B1}" sibTransId="{E8685753-F8BD-4575-9FDC-066F047C92D2}"/>
    <dgm:cxn modelId="{B4998194-E73B-4E02-826A-0BD6A67C5986}" type="presOf" srcId="{CDFB9744-9B64-4738-8519-31210B3A2E11}" destId="{81A24638-F101-4AFB-80B7-94B88490F083}" srcOrd="0" destOrd="0" presId="urn:microsoft.com/office/officeart/2018/2/layout/IconVerticalSolidList"/>
    <dgm:cxn modelId="{61EE1FA9-8748-4E7D-8AAB-A5831216E7E3}" type="presOf" srcId="{33BDEEA8-CF60-46D0-93D4-0800E365D84E}" destId="{27CAC433-8577-4A84-8855-F63D745914C7}" srcOrd="0" destOrd="0" presId="urn:microsoft.com/office/officeart/2018/2/layout/IconVerticalSolidList"/>
    <dgm:cxn modelId="{D8A5F5CD-A261-42D9-9DEE-94D08264223B}" type="presOf" srcId="{CAB39A0D-50BA-4FF9-BE49-6C63C74CB6B0}" destId="{B67F64EC-2C54-4561-9176-822ED70E5669}" srcOrd="0" destOrd="0" presId="urn:microsoft.com/office/officeart/2018/2/layout/IconVerticalSolidList"/>
    <dgm:cxn modelId="{2F97DED2-0386-40B3-839D-10DE555DFB89}" srcId="{5F85AC4E-07CA-45BA-8686-768DFB2DE976}" destId="{33BDEEA8-CF60-46D0-93D4-0800E365D84E}" srcOrd="1" destOrd="0" parTransId="{656348B0-EF12-4BE2-888A-447943D44975}" sibTransId="{614DCAF3-2441-43BC-A328-18286B40690A}"/>
    <dgm:cxn modelId="{489BF5E4-FA5C-48CF-AF07-5C3980318AB9}" type="presOf" srcId="{5F85AC4E-07CA-45BA-8686-768DFB2DE976}" destId="{BFF51D3F-2CB5-4E57-A03F-51037CFAAC22}" srcOrd="0" destOrd="0" presId="urn:microsoft.com/office/officeart/2018/2/layout/IconVerticalSolidList"/>
    <dgm:cxn modelId="{4AB8F7EF-5E32-4982-BAC6-E646756E6EB1}" srcId="{5F85AC4E-07CA-45BA-8686-768DFB2DE976}" destId="{CDFB9744-9B64-4738-8519-31210B3A2E11}" srcOrd="0" destOrd="0" parTransId="{7CC55D22-FF66-4FD5-B1A2-6CAB0FFCB3A0}" sibTransId="{3CA5F416-8B24-4437-AD15-39B1B5F8D1BC}"/>
    <dgm:cxn modelId="{97E485A3-1A7C-482A-89F2-5A270881C343}" type="presParOf" srcId="{BFF51D3F-2CB5-4E57-A03F-51037CFAAC22}" destId="{4F292202-D31C-4CEA-8A3D-2EE85E6259A0}" srcOrd="0" destOrd="0" presId="urn:microsoft.com/office/officeart/2018/2/layout/IconVerticalSolidList"/>
    <dgm:cxn modelId="{2368699D-5EEA-40DA-9299-E65BF1058915}" type="presParOf" srcId="{4F292202-D31C-4CEA-8A3D-2EE85E6259A0}" destId="{CE81A8AC-E47F-4D7C-A53F-CE46EAC5571C}" srcOrd="0" destOrd="0" presId="urn:microsoft.com/office/officeart/2018/2/layout/IconVerticalSolidList"/>
    <dgm:cxn modelId="{D825C2C4-88BA-4A70-86E0-91ACDB3177F0}" type="presParOf" srcId="{4F292202-D31C-4CEA-8A3D-2EE85E6259A0}" destId="{DF55667A-CF24-4F8E-8CA3-91A92017B565}" srcOrd="1" destOrd="0" presId="urn:microsoft.com/office/officeart/2018/2/layout/IconVerticalSolidList"/>
    <dgm:cxn modelId="{924ABB5A-95B9-45F7-82CA-A572C6FFB13D}" type="presParOf" srcId="{4F292202-D31C-4CEA-8A3D-2EE85E6259A0}" destId="{EFB0AAD6-4AD9-431C-BC4D-6316A885CD32}" srcOrd="2" destOrd="0" presId="urn:microsoft.com/office/officeart/2018/2/layout/IconVerticalSolidList"/>
    <dgm:cxn modelId="{76A740E1-D5E0-4A2B-97B9-E532D14D46BA}" type="presParOf" srcId="{4F292202-D31C-4CEA-8A3D-2EE85E6259A0}" destId="{81A24638-F101-4AFB-80B7-94B88490F083}" srcOrd="3" destOrd="0" presId="urn:microsoft.com/office/officeart/2018/2/layout/IconVerticalSolidList"/>
    <dgm:cxn modelId="{20A06CB1-A9B5-4B19-8D93-63F30B5E00A8}" type="presParOf" srcId="{BFF51D3F-2CB5-4E57-A03F-51037CFAAC22}" destId="{5AAA54A5-5007-451C-B24F-A46827081CC3}" srcOrd="1" destOrd="0" presId="urn:microsoft.com/office/officeart/2018/2/layout/IconVerticalSolidList"/>
    <dgm:cxn modelId="{6552ABAC-AC94-40C7-8D70-A885FEFD72FF}" type="presParOf" srcId="{BFF51D3F-2CB5-4E57-A03F-51037CFAAC22}" destId="{974EEF5F-A15A-4C52-8EBD-3DD93139AD01}" srcOrd="2" destOrd="0" presId="urn:microsoft.com/office/officeart/2018/2/layout/IconVerticalSolidList"/>
    <dgm:cxn modelId="{7AC798E9-12FC-4084-AD4E-B7C6E013877E}" type="presParOf" srcId="{974EEF5F-A15A-4C52-8EBD-3DD93139AD01}" destId="{50A265D7-3350-49B7-B49D-3E593AC813C3}" srcOrd="0" destOrd="0" presId="urn:microsoft.com/office/officeart/2018/2/layout/IconVerticalSolidList"/>
    <dgm:cxn modelId="{9C4F4C91-B8ED-439E-AE6F-6FE63A62EAF3}" type="presParOf" srcId="{974EEF5F-A15A-4C52-8EBD-3DD93139AD01}" destId="{DA29C533-63B9-4FC0-A5CD-AFA73727930B}" srcOrd="1" destOrd="0" presId="urn:microsoft.com/office/officeart/2018/2/layout/IconVerticalSolidList"/>
    <dgm:cxn modelId="{9DED1984-F2C6-4429-990E-3A186A83975E}" type="presParOf" srcId="{974EEF5F-A15A-4C52-8EBD-3DD93139AD01}" destId="{9BA0EFC8-866B-421A-B6CE-D3673062FF3A}" srcOrd="2" destOrd="0" presId="urn:microsoft.com/office/officeart/2018/2/layout/IconVerticalSolidList"/>
    <dgm:cxn modelId="{20BFD06D-6F74-44C1-8291-BBB7103C92AA}" type="presParOf" srcId="{974EEF5F-A15A-4C52-8EBD-3DD93139AD01}" destId="{27CAC433-8577-4A84-8855-F63D745914C7}" srcOrd="3" destOrd="0" presId="urn:microsoft.com/office/officeart/2018/2/layout/IconVerticalSolidList"/>
    <dgm:cxn modelId="{DA93C834-5582-49FD-92C2-2EA4ECE28D17}" type="presParOf" srcId="{BFF51D3F-2CB5-4E57-A03F-51037CFAAC22}" destId="{B3D9BC50-B23F-42DE-922D-BE18E4203C02}" srcOrd="3" destOrd="0" presId="urn:microsoft.com/office/officeart/2018/2/layout/IconVerticalSolidList"/>
    <dgm:cxn modelId="{EC5B7C0C-BA74-4F21-8AAD-2B43C55A13EE}" type="presParOf" srcId="{BFF51D3F-2CB5-4E57-A03F-51037CFAAC22}" destId="{CE2D4A60-0E6E-47DD-9E4B-6D585962E1B6}" srcOrd="4" destOrd="0" presId="urn:microsoft.com/office/officeart/2018/2/layout/IconVerticalSolidList"/>
    <dgm:cxn modelId="{8B8112C5-E0F4-434A-8852-CAE064124516}" type="presParOf" srcId="{CE2D4A60-0E6E-47DD-9E4B-6D585962E1B6}" destId="{95E699ED-273D-420E-BF07-21CC5A2DA35D}" srcOrd="0" destOrd="0" presId="urn:microsoft.com/office/officeart/2018/2/layout/IconVerticalSolidList"/>
    <dgm:cxn modelId="{3BE8D5AC-4886-4255-920E-A58CBF076F4A}" type="presParOf" srcId="{CE2D4A60-0E6E-47DD-9E4B-6D585962E1B6}" destId="{06C11943-275C-4F42-8A4A-73CB5016A159}" srcOrd="1" destOrd="0" presId="urn:microsoft.com/office/officeart/2018/2/layout/IconVerticalSolidList"/>
    <dgm:cxn modelId="{C6E10123-A2D2-4D1B-877F-5D8940AC28CB}" type="presParOf" srcId="{CE2D4A60-0E6E-47DD-9E4B-6D585962E1B6}" destId="{9473E9F9-6E22-4839-BD4F-53FBCCAFB3EC}" srcOrd="2" destOrd="0" presId="urn:microsoft.com/office/officeart/2018/2/layout/IconVerticalSolidList"/>
    <dgm:cxn modelId="{D78D03E5-CC68-43C3-A589-AC6FA74AC6C6}" type="presParOf" srcId="{CE2D4A60-0E6E-47DD-9E4B-6D585962E1B6}" destId="{B67F64EC-2C54-4561-9176-822ED70E56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A554FA-715F-43E9-85C2-13B26D2480D0}" type="doc">
      <dgm:prSet loTypeId="urn:microsoft.com/office/officeart/2005/8/layout/vProcess5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D4BC6F-761D-4919-9B52-7CCDC8B29EA7}">
      <dgm:prSet/>
      <dgm:spPr/>
      <dgm:t>
        <a:bodyPr/>
        <a:lstStyle/>
        <a:p>
          <a:pPr rtl="0"/>
          <a:r>
            <a:rPr lang="en-US" dirty="0"/>
            <a:t>To provide reliable and convenient platform services </a:t>
          </a:r>
          <a:r>
            <a:rPr lang="en-US" dirty="0">
              <a:latin typeface="Sagona Book"/>
            </a:rPr>
            <a:t>in</a:t>
          </a:r>
          <a:r>
            <a:rPr lang="en-US" dirty="0"/>
            <a:t> Nepal.</a:t>
          </a:r>
        </a:p>
      </dgm:t>
    </dgm:pt>
    <dgm:pt modelId="{7EBCF6E3-3070-4EF1-903C-648B087F3641}" type="parTrans" cxnId="{E76ED3D2-1531-4CFF-A466-55B7B397D3C2}">
      <dgm:prSet/>
      <dgm:spPr/>
      <dgm:t>
        <a:bodyPr/>
        <a:lstStyle/>
        <a:p>
          <a:endParaRPr lang="en-US"/>
        </a:p>
      </dgm:t>
    </dgm:pt>
    <dgm:pt modelId="{44608993-83D2-436E-A18B-28B274784437}" type="sibTrans" cxnId="{E76ED3D2-1531-4CFF-A466-55B7B397D3C2}">
      <dgm:prSet/>
      <dgm:spPr/>
      <dgm:t>
        <a:bodyPr/>
        <a:lstStyle/>
        <a:p>
          <a:endParaRPr lang="en-US"/>
        </a:p>
      </dgm:t>
    </dgm:pt>
    <dgm:pt modelId="{1C2DA9F2-F48F-49B0-B9C3-9AC34507CDBA}">
      <dgm:prSet/>
      <dgm:spPr/>
      <dgm:t>
        <a:bodyPr/>
        <a:lstStyle/>
        <a:p>
          <a:r>
            <a:rPr lang="en-US" dirty="0"/>
            <a:t>To connect users with verified and trustworthy service providers in their local area.</a:t>
          </a:r>
        </a:p>
      </dgm:t>
    </dgm:pt>
    <dgm:pt modelId="{01A0B9AA-23BA-462A-AA1C-BB10B5F08268}" type="parTrans" cxnId="{144E9341-E138-45A9-BBBE-6519D91FAC6A}">
      <dgm:prSet/>
      <dgm:spPr/>
      <dgm:t>
        <a:bodyPr/>
        <a:lstStyle/>
        <a:p>
          <a:endParaRPr lang="en-US"/>
        </a:p>
      </dgm:t>
    </dgm:pt>
    <dgm:pt modelId="{84D907CE-CD82-4ED4-94D7-82083FA6D0FE}" type="sibTrans" cxnId="{144E9341-E138-45A9-BBBE-6519D91FAC6A}">
      <dgm:prSet/>
      <dgm:spPr/>
      <dgm:t>
        <a:bodyPr/>
        <a:lstStyle/>
        <a:p>
          <a:endParaRPr lang="en-US"/>
        </a:p>
      </dgm:t>
    </dgm:pt>
    <dgm:pt modelId="{4821CA1C-E7FA-4C00-896A-E32B2AF6AD14}">
      <dgm:prSet/>
      <dgm:spPr/>
      <dgm:t>
        <a:bodyPr/>
        <a:lstStyle/>
        <a:p>
          <a:r>
            <a:rPr lang="en-US" dirty="0"/>
            <a:t>To offer a user-friendly interface that allows users to easily select the type of service they need, view service provider profiles and ratings, and book appointments.</a:t>
          </a:r>
        </a:p>
      </dgm:t>
    </dgm:pt>
    <dgm:pt modelId="{FAD9F631-B94D-4CF3-A781-FC9018D7733E}" type="parTrans" cxnId="{97B7EC68-E4F1-4404-BE09-1FCDE9673AE7}">
      <dgm:prSet/>
      <dgm:spPr/>
      <dgm:t>
        <a:bodyPr/>
        <a:lstStyle/>
        <a:p>
          <a:endParaRPr lang="en-US"/>
        </a:p>
      </dgm:t>
    </dgm:pt>
    <dgm:pt modelId="{30D27D35-0AAA-4D38-B937-24BCA1ACF814}" type="sibTrans" cxnId="{97B7EC68-E4F1-4404-BE09-1FCDE9673AE7}">
      <dgm:prSet/>
      <dgm:spPr/>
      <dgm:t>
        <a:bodyPr/>
        <a:lstStyle/>
        <a:p>
          <a:endParaRPr lang="en-US"/>
        </a:p>
      </dgm:t>
    </dgm:pt>
    <dgm:pt modelId="{4FF5F706-5006-4B7B-87F0-9FF7554B15DF}" type="pres">
      <dgm:prSet presAssocID="{19A554FA-715F-43E9-85C2-13B26D2480D0}" presName="outerComposite" presStyleCnt="0">
        <dgm:presLayoutVars>
          <dgm:chMax val="5"/>
          <dgm:dir/>
          <dgm:resizeHandles val="exact"/>
        </dgm:presLayoutVars>
      </dgm:prSet>
      <dgm:spPr/>
    </dgm:pt>
    <dgm:pt modelId="{6198AB82-E85D-4434-8AE8-7C828999257C}" type="pres">
      <dgm:prSet presAssocID="{19A554FA-715F-43E9-85C2-13B26D2480D0}" presName="dummyMaxCanvas" presStyleCnt="0">
        <dgm:presLayoutVars/>
      </dgm:prSet>
      <dgm:spPr/>
    </dgm:pt>
    <dgm:pt modelId="{B2F965D7-7736-4BCD-89E9-DF125908D99A}" type="pres">
      <dgm:prSet presAssocID="{19A554FA-715F-43E9-85C2-13B26D2480D0}" presName="ThreeNodes_1" presStyleLbl="node1" presStyleIdx="0" presStyleCnt="3">
        <dgm:presLayoutVars>
          <dgm:bulletEnabled val="1"/>
        </dgm:presLayoutVars>
      </dgm:prSet>
      <dgm:spPr/>
    </dgm:pt>
    <dgm:pt modelId="{AD041F56-E9F4-40A7-9873-2453F6F253E0}" type="pres">
      <dgm:prSet presAssocID="{19A554FA-715F-43E9-85C2-13B26D2480D0}" presName="ThreeNodes_2" presStyleLbl="node1" presStyleIdx="1" presStyleCnt="3">
        <dgm:presLayoutVars>
          <dgm:bulletEnabled val="1"/>
        </dgm:presLayoutVars>
      </dgm:prSet>
      <dgm:spPr/>
    </dgm:pt>
    <dgm:pt modelId="{C737BD89-6237-4D26-9E01-3C6EF833BB99}" type="pres">
      <dgm:prSet presAssocID="{19A554FA-715F-43E9-85C2-13B26D2480D0}" presName="ThreeNodes_3" presStyleLbl="node1" presStyleIdx="2" presStyleCnt="3">
        <dgm:presLayoutVars>
          <dgm:bulletEnabled val="1"/>
        </dgm:presLayoutVars>
      </dgm:prSet>
      <dgm:spPr/>
    </dgm:pt>
    <dgm:pt modelId="{55ED67C3-30B4-481E-8009-B24245ADC30F}" type="pres">
      <dgm:prSet presAssocID="{19A554FA-715F-43E9-85C2-13B26D2480D0}" presName="ThreeConn_1-2" presStyleLbl="fgAccFollowNode1" presStyleIdx="0" presStyleCnt="2">
        <dgm:presLayoutVars>
          <dgm:bulletEnabled val="1"/>
        </dgm:presLayoutVars>
      </dgm:prSet>
      <dgm:spPr/>
    </dgm:pt>
    <dgm:pt modelId="{CC04683C-EE7A-435E-9D02-97BB0804BC5F}" type="pres">
      <dgm:prSet presAssocID="{19A554FA-715F-43E9-85C2-13B26D2480D0}" presName="ThreeConn_2-3" presStyleLbl="fgAccFollowNode1" presStyleIdx="1" presStyleCnt="2">
        <dgm:presLayoutVars>
          <dgm:bulletEnabled val="1"/>
        </dgm:presLayoutVars>
      </dgm:prSet>
      <dgm:spPr/>
    </dgm:pt>
    <dgm:pt modelId="{F31FA2EB-1210-4C3C-857D-4E75E7A45053}" type="pres">
      <dgm:prSet presAssocID="{19A554FA-715F-43E9-85C2-13B26D2480D0}" presName="ThreeNodes_1_text" presStyleLbl="node1" presStyleIdx="2" presStyleCnt="3">
        <dgm:presLayoutVars>
          <dgm:bulletEnabled val="1"/>
        </dgm:presLayoutVars>
      </dgm:prSet>
      <dgm:spPr/>
    </dgm:pt>
    <dgm:pt modelId="{E94FD945-6853-44EE-A418-3F33602F537E}" type="pres">
      <dgm:prSet presAssocID="{19A554FA-715F-43E9-85C2-13B26D2480D0}" presName="ThreeNodes_2_text" presStyleLbl="node1" presStyleIdx="2" presStyleCnt="3">
        <dgm:presLayoutVars>
          <dgm:bulletEnabled val="1"/>
        </dgm:presLayoutVars>
      </dgm:prSet>
      <dgm:spPr/>
    </dgm:pt>
    <dgm:pt modelId="{6BF0865C-C0F9-4359-8BAF-1DCF0BB0B2D2}" type="pres">
      <dgm:prSet presAssocID="{19A554FA-715F-43E9-85C2-13B26D2480D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988CA10-907C-4418-B9B5-8C2F27045099}" type="presOf" srcId="{5AD4BC6F-761D-4919-9B52-7CCDC8B29EA7}" destId="{B2F965D7-7736-4BCD-89E9-DF125908D99A}" srcOrd="0" destOrd="0" presId="urn:microsoft.com/office/officeart/2005/8/layout/vProcess5"/>
    <dgm:cxn modelId="{C35F0A11-4661-4C67-9FDC-2F2C9E2C948C}" type="presOf" srcId="{1C2DA9F2-F48F-49B0-B9C3-9AC34507CDBA}" destId="{AD041F56-E9F4-40A7-9873-2453F6F253E0}" srcOrd="0" destOrd="0" presId="urn:microsoft.com/office/officeart/2005/8/layout/vProcess5"/>
    <dgm:cxn modelId="{D898D91B-C998-4900-B5B1-EFD9A68CA36F}" type="presOf" srcId="{1C2DA9F2-F48F-49B0-B9C3-9AC34507CDBA}" destId="{E94FD945-6853-44EE-A418-3F33602F537E}" srcOrd="1" destOrd="0" presId="urn:microsoft.com/office/officeart/2005/8/layout/vProcess5"/>
    <dgm:cxn modelId="{D99FE928-729B-4E92-A3F2-72ABDAA26B94}" type="presOf" srcId="{19A554FA-715F-43E9-85C2-13B26D2480D0}" destId="{4FF5F706-5006-4B7B-87F0-9FF7554B15DF}" srcOrd="0" destOrd="0" presId="urn:microsoft.com/office/officeart/2005/8/layout/vProcess5"/>
    <dgm:cxn modelId="{5B79345D-1036-4C28-B003-B1088964E5F7}" type="presOf" srcId="{84D907CE-CD82-4ED4-94D7-82083FA6D0FE}" destId="{CC04683C-EE7A-435E-9D02-97BB0804BC5F}" srcOrd="0" destOrd="0" presId="urn:microsoft.com/office/officeart/2005/8/layout/vProcess5"/>
    <dgm:cxn modelId="{144E9341-E138-45A9-BBBE-6519D91FAC6A}" srcId="{19A554FA-715F-43E9-85C2-13B26D2480D0}" destId="{1C2DA9F2-F48F-49B0-B9C3-9AC34507CDBA}" srcOrd="1" destOrd="0" parTransId="{01A0B9AA-23BA-462A-AA1C-BB10B5F08268}" sibTransId="{84D907CE-CD82-4ED4-94D7-82083FA6D0FE}"/>
    <dgm:cxn modelId="{97B7EC68-E4F1-4404-BE09-1FCDE9673AE7}" srcId="{19A554FA-715F-43E9-85C2-13B26D2480D0}" destId="{4821CA1C-E7FA-4C00-896A-E32B2AF6AD14}" srcOrd="2" destOrd="0" parTransId="{FAD9F631-B94D-4CF3-A781-FC9018D7733E}" sibTransId="{30D27D35-0AAA-4D38-B937-24BCA1ACF814}"/>
    <dgm:cxn modelId="{A86F135A-2D05-4938-AF90-42660DB07990}" type="presOf" srcId="{44608993-83D2-436E-A18B-28B274784437}" destId="{55ED67C3-30B4-481E-8009-B24245ADC30F}" srcOrd="0" destOrd="0" presId="urn:microsoft.com/office/officeart/2005/8/layout/vProcess5"/>
    <dgm:cxn modelId="{208C6CC1-CD51-402A-997E-29B122D20F8B}" type="presOf" srcId="{5AD4BC6F-761D-4919-9B52-7CCDC8B29EA7}" destId="{F31FA2EB-1210-4C3C-857D-4E75E7A45053}" srcOrd="1" destOrd="0" presId="urn:microsoft.com/office/officeart/2005/8/layout/vProcess5"/>
    <dgm:cxn modelId="{E76ED3D2-1531-4CFF-A466-55B7B397D3C2}" srcId="{19A554FA-715F-43E9-85C2-13B26D2480D0}" destId="{5AD4BC6F-761D-4919-9B52-7CCDC8B29EA7}" srcOrd="0" destOrd="0" parTransId="{7EBCF6E3-3070-4EF1-903C-648B087F3641}" sibTransId="{44608993-83D2-436E-A18B-28B274784437}"/>
    <dgm:cxn modelId="{9F3767D4-2F0F-4A36-B9DD-5A3D7CB168D0}" type="presOf" srcId="{4821CA1C-E7FA-4C00-896A-E32B2AF6AD14}" destId="{C737BD89-6237-4D26-9E01-3C6EF833BB99}" srcOrd="0" destOrd="0" presId="urn:microsoft.com/office/officeart/2005/8/layout/vProcess5"/>
    <dgm:cxn modelId="{9A2710D7-5479-4221-8A8D-4F92EF166621}" type="presOf" srcId="{4821CA1C-E7FA-4C00-896A-E32B2AF6AD14}" destId="{6BF0865C-C0F9-4359-8BAF-1DCF0BB0B2D2}" srcOrd="1" destOrd="0" presId="urn:microsoft.com/office/officeart/2005/8/layout/vProcess5"/>
    <dgm:cxn modelId="{08BF8DBD-04C6-4FA0-806D-127FA52C99D0}" type="presParOf" srcId="{4FF5F706-5006-4B7B-87F0-9FF7554B15DF}" destId="{6198AB82-E85D-4434-8AE8-7C828999257C}" srcOrd="0" destOrd="0" presId="urn:microsoft.com/office/officeart/2005/8/layout/vProcess5"/>
    <dgm:cxn modelId="{C6421F0F-DAA9-484D-85CA-9F3F75A89914}" type="presParOf" srcId="{4FF5F706-5006-4B7B-87F0-9FF7554B15DF}" destId="{B2F965D7-7736-4BCD-89E9-DF125908D99A}" srcOrd="1" destOrd="0" presId="urn:microsoft.com/office/officeart/2005/8/layout/vProcess5"/>
    <dgm:cxn modelId="{CFA69533-D15A-454E-A573-5C86CBEE3223}" type="presParOf" srcId="{4FF5F706-5006-4B7B-87F0-9FF7554B15DF}" destId="{AD041F56-E9F4-40A7-9873-2453F6F253E0}" srcOrd="2" destOrd="0" presId="urn:microsoft.com/office/officeart/2005/8/layout/vProcess5"/>
    <dgm:cxn modelId="{E68B03C1-7E4C-424D-A23B-452506C82149}" type="presParOf" srcId="{4FF5F706-5006-4B7B-87F0-9FF7554B15DF}" destId="{C737BD89-6237-4D26-9E01-3C6EF833BB99}" srcOrd="3" destOrd="0" presId="urn:microsoft.com/office/officeart/2005/8/layout/vProcess5"/>
    <dgm:cxn modelId="{48379ED2-8997-4704-9BD8-2CB3F6414AAF}" type="presParOf" srcId="{4FF5F706-5006-4B7B-87F0-9FF7554B15DF}" destId="{55ED67C3-30B4-481E-8009-B24245ADC30F}" srcOrd="4" destOrd="0" presId="urn:microsoft.com/office/officeart/2005/8/layout/vProcess5"/>
    <dgm:cxn modelId="{85148411-A705-4151-BC52-9A291DD924E2}" type="presParOf" srcId="{4FF5F706-5006-4B7B-87F0-9FF7554B15DF}" destId="{CC04683C-EE7A-435E-9D02-97BB0804BC5F}" srcOrd="5" destOrd="0" presId="urn:microsoft.com/office/officeart/2005/8/layout/vProcess5"/>
    <dgm:cxn modelId="{AA70EBF4-0947-48C9-B9D7-6BD437F5D858}" type="presParOf" srcId="{4FF5F706-5006-4B7B-87F0-9FF7554B15DF}" destId="{F31FA2EB-1210-4C3C-857D-4E75E7A45053}" srcOrd="6" destOrd="0" presId="urn:microsoft.com/office/officeart/2005/8/layout/vProcess5"/>
    <dgm:cxn modelId="{3687346E-35D0-4C69-925D-BABD3D0A430B}" type="presParOf" srcId="{4FF5F706-5006-4B7B-87F0-9FF7554B15DF}" destId="{E94FD945-6853-44EE-A418-3F33602F537E}" srcOrd="7" destOrd="0" presId="urn:microsoft.com/office/officeart/2005/8/layout/vProcess5"/>
    <dgm:cxn modelId="{AAD75D35-9CA5-4AFF-9550-AEBE94731150}" type="presParOf" srcId="{4FF5F706-5006-4B7B-87F0-9FF7554B15DF}" destId="{6BF0865C-C0F9-4359-8BAF-1DCF0BB0B2D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BE9EE-6FC7-41DF-8B08-2367B9D4DDBA}">
      <dsp:nvSpPr>
        <dsp:cNvPr id="0" name=""/>
        <dsp:cNvSpPr/>
      </dsp:nvSpPr>
      <dsp:spPr>
        <a:xfrm>
          <a:off x="0" y="660"/>
          <a:ext cx="6188689" cy="15451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97E61-5F08-48B3-93FD-E63CA08E7844}">
      <dsp:nvSpPr>
        <dsp:cNvPr id="0" name=""/>
        <dsp:cNvSpPr/>
      </dsp:nvSpPr>
      <dsp:spPr>
        <a:xfrm>
          <a:off x="467407" y="348318"/>
          <a:ext cx="849830" cy="84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11C50-8825-41AB-B5AC-A4D3EC0DF33D}">
      <dsp:nvSpPr>
        <dsp:cNvPr id="0" name=""/>
        <dsp:cNvSpPr/>
      </dsp:nvSpPr>
      <dsp:spPr>
        <a:xfrm>
          <a:off x="1784645" y="660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NepHench</a:t>
          </a:r>
          <a:r>
            <a:rPr lang="en-US" sz="1500" kern="1200"/>
            <a:t> Android App is a mobile application designed to help users find and book reliable and professional plumbing and electrical services in their area.</a:t>
          </a:r>
        </a:p>
      </dsp:txBody>
      <dsp:txXfrm>
        <a:off x="1784645" y="660"/>
        <a:ext cx="4404043" cy="1545147"/>
      </dsp:txXfrm>
    </dsp:sp>
    <dsp:sp modelId="{D070EC63-3634-4867-87CE-8C39A99C4796}">
      <dsp:nvSpPr>
        <dsp:cNvPr id="0" name=""/>
        <dsp:cNvSpPr/>
      </dsp:nvSpPr>
      <dsp:spPr>
        <a:xfrm>
          <a:off x="0" y="1932094"/>
          <a:ext cx="6188689" cy="1545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ED8F7-0308-463E-A5E6-13E2EF4D72A4}">
      <dsp:nvSpPr>
        <dsp:cNvPr id="0" name=""/>
        <dsp:cNvSpPr/>
      </dsp:nvSpPr>
      <dsp:spPr>
        <a:xfrm>
          <a:off x="467407" y="2279752"/>
          <a:ext cx="849830" cy="849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A9462-E374-4360-888F-3786E517D847}">
      <dsp:nvSpPr>
        <dsp:cNvPr id="0" name=""/>
        <dsp:cNvSpPr/>
      </dsp:nvSpPr>
      <dsp:spPr>
        <a:xfrm>
          <a:off x="1784645" y="1932094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NepHench</a:t>
          </a:r>
          <a:r>
            <a:rPr lang="en-US" sz="1500" kern="1200"/>
            <a:t> schedule  GPS tracking system that helps users locate nearby </a:t>
          </a:r>
          <a:r>
            <a:rPr lang="en-US" sz="1500" kern="1200">
              <a:latin typeface="Sagona Book"/>
            </a:rPr>
            <a:t>service</a:t>
          </a:r>
          <a:r>
            <a:rPr lang="en-US" sz="1500" kern="1200"/>
            <a:t> providers</a:t>
          </a:r>
          <a:r>
            <a:rPr lang="en-US" sz="1500" kern="1200">
              <a:latin typeface="Sagona Book"/>
            </a:rPr>
            <a:t>.</a:t>
          </a:r>
          <a:endParaRPr lang="en-US" sz="1500" kern="1200"/>
        </a:p>
      </dsp:txBody>
      <dsp:txXfrm>
        <a:off x="1784645" y="1932094"/>
        <a:ext cx="4404043" cy="1545147"/>
      </dsp:txXfrm>
    </dsp:sp>
    <dsp:sp modelId="{9293299F-F7D1-4953-B967-17BDCE9555B0}">
      <dsp:nvSpPr>
        <dsp:cNvPr id="0" name=""/>
        <dsp:cNvSpPr/>
      </dsp:nvSpPr>
      <dsp:spPr>
        <a:xfrm>
          <a:off x="0" y="3863528"/>
          <a:ext cx="6188689" cy="15451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E1BCC-63F2-4E0E-BA62-D45583EE2921}">
      <dsp:nvSpPr>
        <dsp:cNvPr id="0" name=""/>
        <dsp:cNvSpPr/>
      </dsp:nvSpPr>
      <dsp:spPr>
        <a:xfrm>
          <a:off x="467407" y="4211186"/>
          <a:ext cx="849830" cy="849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23F63-868C-4E58-A3B2-680DF6D21743}">
      <dsp:nvSpPr>
        <dsp:cNvPr id="0" name=""/>
        <dsp:cNvSpPr/>
      </dsp:nvSpPr>
      <dsp:spPr>
        <a:xfrm>
          <a:off x="1784645" y="3863528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Sagona Book"/>
            </a:rPr>
            <a:t>Reach</a:t>
          </a:r>
          <a:r>
            <a:rPr lang="en-US" sz="1500" kern="1200"/>
            <a:t> a wider audience without the need for expensive advertising campaigns which streamlines the booking </a:t>
          </a:r>
          <a:r>
            <a:rPr lang="en-US" sz="1500" kern="1200">
              <a:latin typeface="Sagona Book"/>
            </a:rPr>
            <a:t>process and</a:t>
          </a:r>
          <a:r>
            <a:rPr lang="en-US" sz="1500" kern="1200"/>
            <a:t> effort required for both </a:t>
          </a:r>
          <a:r>
            <a:rPr lang="en-US" sz="1500" kern="1200">
              <a:latin typeface="Sagona Book"/>
            </a:rPr>
            <a:t>service provider</a:t>
          </a:r>
          <a:r>
            <a:rPr lang="en-US" sz="1500" kern="1200"/>
            <a:t> and users.</a:t>
          </a:r>
        </a:p>
      </dsp:txBody>
      <dsp:txXfrm>
        <a:off x="1784645" y="3863528"/>
        <a:ext cx="4404043" cy="1545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1A8AC-E47F-4D7C-A53F-CE46EAC5571C}">
      <dsp:nvSpPr>
        <dsp:cNvPr id="0" name=""/>
        <dsp:cNvSpPr/>
      </dsp:nvSpPr>
      <dsp:spPr>
        <a:xfrm>
          <a:off x="0" y="351"/>
          <a:ext cx="10728325" cy="8225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5667A-CF24-4F8E-8CA3-91A92017B565}">
      <dsp:nvSpPr>
        <dsp:cNvPr id="0" name=""/>
        <dsp:cNvSpPr/>
      </dsp:nvSpPr>
      <dsp:spPr>
        <a:xfrm>
          <a:off x="248829" y="185431"/>
          <a:ext cx="452417" cy="452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24638-F101-4AFB-80B7-94B88490F083}">
      <dsp:nvSpPr>
        <dsp:cNvPr id="0" name=""/>
        <dsp:cNvSpPr/>
      </dsp:nvSpPr>
      <dsp:spPr>
        <a:xfrm>
          <a:off x="950077" y="351"/>
          <a:ext cx="9778247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56" tIns="87056" rIns="87056" bIns="870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Existing service apps lack the feature of location tracking of the service </a:t>
          </a:r>
          <a:r>
            <a:rPr lang="en-US" sz="2100" kern="1200">
              <a:latin typeface="Sagona Book"/>
            </a:rPr>
            <a:t>provider.</a:t>
          </a:r>
        </a:p>
      </dsp:txBody>
      <dsp:txXfrm>
        <a:off x="950077" y="351"/>
        <a:ext cx="9778247" cy="822577"/>
      </dsp:txXfrm>
    </dsp:sp>
    <dsp:sp modelId="{50A265D7-3350-49B7-B49D-3E593AC813C3}">
      <dsp:nvSpPr>
        <dsp:cNvPr id="0" name=""/>
        <dsp:cNvSpPr/>
      </dsp:nvSpPr>
      <dsp:spPr>
        <a:xfrm>
          <a:off x="0" y="1028573"/>
          <a:ext cx="10728325" cy="8225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9C533-63B9-4FC0-A5CD-AFA73727930B}">
      <dsp:nvSpPr>
        <dsp:cNvPr id="0" name=""/>
        <dsp:cNvSpPr/>
      </dsp:nvSpPr>
      <dsp:spPr>
        <a:xfrm>
          <a:off x="248829" y="1213653"/>
          <a:ext cx="452417" cy="452417"/>
        </a:xfrm>
        <a:prstGeom prst="rect">
          <a:avLst/>
        </a:prstGeom>
        <a:solidFill>
          <a:schemeClr val="accent5">
            <a:hueOff val="757482"/>
            <a:satOff val="-3051"/>
            <a:lumOff val="-3137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AC433-8577-4A84-8855-F63D745914C7}">
      <dsp:nvSpPr>
        <dsp:cNvPr id="0" name=""/>
        <dsp:cNvSpPr/>
      </dsp:nvSpPr>
      <dsp:spPr>
        <a:xfrm>
          <a:off x="950077" y="1028573"/>
          <a:ext cx="9778247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56" tIns="87056" rIns="87056" bIns="870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Sagona Book"/>
            </a:rPr>
            <a:t> Users</a:t>
          </a:r>
          <a:r>
            <a:rPr lang="en-US" sz="2100" kern="1200"/>
            <a:t> face difficulties in getting in touch with customer support or resolving issues related to appointments, payments, or service quality.</a:t>
          </a:r>
        </a:p>
      </dsp:txBody>
      <dsp:txXfrm>
        <a:off x="950077" y="1028573"/>
        <a:ext cx="9778247" cy="822577"/>
      </dsp:txXfrm>
    </dsp:sp>
    <dsp:sp modelId="{95E699ED-273D-420E-BF07-21CC5A2DA35D}">
      <dsp:nvSpPr>
        <dsp:cNvPr id="0" name=""/>
        <dsp:cNvSpPr/>
      </dsp:nvSpPr>
      <dsp:spPr>
        <a:xfrm>
          <a:off x="0" y="2056795"/>
          <a:ext cx="10728325" cy="8225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11943-275C-4F42-8A4A-73CB5016A159}">
      <dsp:nvSpPr>
        <dsp:cNvPr id="0" name=""/>
        <dsp:cNvSpPr/>
      </dsp:nvSpPr>
      <dsp:spPr>
        <a:xfrm>
          <a:off x="248829" y="2241875"/>
          <a:ext cx="452417" cy="452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F64EC-2C54-4561-9176-822ED70E5669}">
      <dsp:nvSpPr>
        <dsp:cNvPr id="0" name=""/>
        <dsp:cNvSpPr/>
      </dsp:nvSpPr>
      <dsp:spPr>
        <a:xfrm>
          <a:off x="950077" y="2056795"/>
          <a:ext cx="9778247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56" tIns="87056" rIns="87056" bIns="870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Some apps doesn't provide transparent pricing or information about the service providers.</a:t>
          </a:r>
        </a:p>
      </dsp:txBody>
      <dsp:txXfrm>
        <a:off x="950077" y="2056795"/>
        <a:ext cx="9778247" cy="822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965D7-7736-4BCD-89E9-DF125908D99A}">
      <dsp:nvSpPr>
        <dsp:cNvPr id="0" name=""/>
        <dsp:cNvSpPr/>
      </dsp:nvSpPr>
      <dsp:spPr>
        <a:xfrm>
          <a:off x="0" y="0"/>
          <a:ext cx="9119076" cy="1076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provide reliable and convenient platform services </a:t>
          </a:r>
          <a:r>
            <a:rPr lang="en-US" sz="2000" kern="1200" dirty="0">
              <a:latin typeface="Sagona Book"/>
            </a:rPr>
            <a:t>in</a:t>
          </a:r>
          <a:r>
            <a:rPr lang="en-US" sz="2000" kern="1200" dirty="0"/>
            <a:t> Nepal.</a:t>
          </a:r>
        </a:p>
      </dsp:txBody>
      <dsp:txXfrm>
        <a:off x="31524" y="31524"/>
        <a:ext cx="7957638" cy="1013277"/>
      </dsp:txXfrm>
    </dsp:sp>
    <dsp:sp modelId="{AD041F56-E9F4-40A7-9873-2453F6F253E0}">
      <dsp:nvSpPr>
        <dsp:cNvPr id="0" name=""/>
        <dsp:cNvSpPr/>
      </dsp:nvSpPr>
      <dsp:spPr>
        <a:xfrm>
          <a:off x="804624" y="1255712"/>
          <a:ext cx="9119076" cy="1076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73935"/>
                <a:satOff val="5178"/>
                <a:lumOff val="225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473935"/>
                <a:satOff val="5178"/>
                <a:lumOff val="225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473935"/>
                <a:satOff val="5178"/>
                <a:lumOff val="225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connect users with verified and trustworthy service providers in their local area.</a:t>
          </a:r>
        </a:p>
      </dsp:txBody>
      <dsp:txXfrm>
        <a:off x="836148" y="1287236"/>
        <a:ext cx="7551792" cy="1013277"/>
      </dsp:txXfrm>
    </dsp:sp>
    <dsp:sp modelId="{C737BD89-6237-4D26-9E01-3C6EF833BB99}">
      <dsp:nvSpPr>
        <dsp:cNvPr id="0" name=""/>
        <dsp:cNvSpPr/>
      </dsp:nvSpPr>
      <dsp:spPr>
        <a:xfrm>
          <a:off x="1609248" y="2511425"/>
          <a:ext cx="9119076" cy="1076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947870"/>
                <a:satOff val="10356"/>
                <a:lumOff val="450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2947870"/>
                <a:satOff val="10356"/>
                <a:lumOff val="450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2947870"/>
                <a:satOff val="10356"/>
                <a:lumOff val="450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offer a user-friendly interface that allows users to easily select the type of service they need, view service provider profiles and ratings, and book appointments.</a:t>
          </a:r>
        </a:p>
      </dsp:txBody>
      <dsp:txXfrm>
        <a:off x="1640772" y="2542949"/>
        <a:ext cx="7551792" cy="1013277"/>
      </dsp:txXfrm>
    </dsp:sp>
    <dsp:sp modelId="{55ED67C3-30B4-481E-8009-B24245ADC30F}">
      <dsp:nvSpPr>
        <dsp:cNvPr id="0" name=""/>
        <dsp:cNvSpPr/>
      </dsp:nvSpPr>
      <dsp:spPr>
        <a:xfrm>
          <a:off x="8419465" y="816213"/>
          <a:ext cx="699611" cy="6996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576877" y="816213"/>
        <a:ext cx="384787" cy="526457"/>
      </dsp:txXfrm>
    </dsp:sp>
    <dsp:sp modelId="{CC04683C-EE7A-435E-9D02-97BB0804BC5F}">
      <dsp:nvSpPr>
        <dsp:cNvPr id="0" name=""/>
        <dsp:cNvSpPr/>
      </dsp:nvSpPr>
      <dsp:spPr>
        <a:xfrm>
          <a:off x="9224089" y="2064750"/>
          <a:ext cx="699611" cy="6996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231490"/>
            <a:satOff val="9153"/>
            <a:lumOff val="124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3231490"/>
              <a:satOff val="9153"/>
              <a:lumOff val="12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381501" y="2064750"/>
        <a:ext cx="384787" cy="526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6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6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5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7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8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2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May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rcelacalder.wikidot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480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4800">
                <a:cs typeface="Calibri Light"/>
              </a:rPr>
              <a:t>Proposal On </a:t>
            </a:r>
            <a:r>
              <a:rPr lang="en-US" sz="4800" err="1">
                <a:ea typeface="+mj-lt"/>
                <a:cs typeface="+mj-lt"/>
              </a:rPr>
              <a:t>NepHench</a:t>
            </a:r>
            <a:endParaRPr lang="en-US" sz="480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latin typeface="Times New Roman"/>
                <a:cs typeface="Calibri"/>
              </a:rPr>
              <a:t>By Astha Shrestha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Times New Roman"/>
                <a:cs typeface="Calibri"/>
              </a:rPr>
              <a:t>Diwash Karki</a:t>
            </a:r>
          </a:p>
          <a:p>
            <a:pPr>
              <a:lnSpc>
                <a:spcPct val="110000"/>
              </a:lnSpc>
            </a:pPr>
            <a:r>
              <a:rPr lang="en-US" sz="1500">
                <a:latin typeface="Times New Roman"/>
                <a:cs typeface="Calibri"/>
              </a:rPr>
              <a:t>Simran </a:t>
            </a:r>
            <a:r>
              <a:rPr lang="en-US" sz="1500" err="1">
                <a:latin typeface="Times New Roman"/>
                <a:cs typeface="Calibri"/>
              </a:rPr>
              <a:t>Shilpakar</a:t>
            </a:r>
            <a:endParaRPr lang="en-US" sz="1500">
              <a:latin typeface="Times New Roman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B44555-CB57-6044-8AF9-524887093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350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4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128F9C-2203-143A-B432-934D732BB3C7}"/>
              </a:ext>
            </a:extLst>
          </p:cNvPr>
          <p:cNvSpPr txBox="1"/>
          <p:nvPr/>
        </p:nvSpPr>
        <p:spPr>
          <a:xfrm>
            <a:off x="9575579" y="6657945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50804-F885-8105-BFF4-26A30637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13D96B-E202-AFFE-5E92-80B317075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412135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77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06ECD-4CAD-DFA3-5725-4775DF91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/>
              <a:t>Problem Statement</a:t>
            </a:r>
          </a:p>
        </p:txBody>
      </p:sp>
      <p:grpSp>
        <p:nvGrpSpPr>
          <p:cNvPr id="40" name="Group 21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1" name="Group 26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42" name="Freeform: Shape 31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E9C82F-F9E0-31A3-3BC7-2AECAA64B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859173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744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CBD7-1AD4-1A31-049A-8EF15581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/>
              <a:t>Objective</a:t>
            </a: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B44E0B-67F3-3C71-8975-54B05E9F1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482503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02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77461D8-A691-44CC-94F5-FE4FCE899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14C2E05-E054-8D18-F94B-F2DB38426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3" b="1"/>
          <a:stretch/>
        </p:blipFill>
        <p:spPr>
          <a:xfrm>
            <a:off x="655803" y="566413"/>
            <a:ext cx="10989393" cy="5682768"/>
          </a:xfrm>
          <a:custGeom>
            <a:avLst/>
            <a:gdLst/>
            <a:ahLst/>
            <a:cxnLst/>
            <a:rect l="l" t="t" r="r" b="b"/>
            <a:pathLst>
              <a:path w="10989393" h="5682768">
                <a:moveTo>
                  <a:pt x="8876164" y="0"/>
                </a:moveTo>
                <a:cubicBezTo>
                  <a:pt x="8876164" y="0"/>
                  <a:pt x="8876164" y="0"/>
                  <a:pt x="10361638" y="73232"/>
                </a:cubicBezTo>
                <a:cubicBezTo>
                  <a:pt x="10820117" y="146463"/>
                  <a:pt x="11021848" y="439389"/>
                  <a:pt x="10985170" y="937364"/>
                </a:cubicBezTo>
                <a:cubicBezTo>
                  <a:pt x="10985170" y="937364"/>
                  <a:pt x="10985170" y="937364"/>
                  <a:pt x="10948491" y="1742911"/>
                </a:cubicBezTo>
                <a:cubicBezTo>
                  <a:pt x="10966830" y="2021191"/>
                  <a:pt x="10985170" y="2709567"/>
                  <a:pt x="10985170" y="3778748"/>
                </a:cubicBezTo>
                <a:cubicBezTo>
                  <a:pt x="10985170" y="4144906"/>
                  <a:pt x="10985170" y="4437832"/>
                  <a:pt x="10966830" y="4657527"/>
                </a:cubicBezTo>
                <a:cubicBezTo>
                  <a:pt x="10985170" y="4730758"/>
                  <a:pt x="10985170" y="4803990"/>
                  <a:pt x="10985170" y="4891868"/>
                </a:cubicBezTo>
                <a:cubicBezTo>
                  <a:pt x="10985170" y="5067623"/>
                  <a:pt x="10966830" y="5199440"/>
                  <a:pt x="10930152" y="5301964"/>
                </a:cubicBezTo>
                <a:cubicBezTo>
                  <a:pt x="10893474" y="5404488"/>
                  <a:pt x="10801778" y="5477720"/>
                  <a:pt x="10636725" y="5550951"/>
                </a:cubicBezTo>
                <a:cubicBezTo>
                  <a:pt x="10471673" y="5624183"/>
                  <a:pt x="10214924" y="5653476"/>
                  <a:pt x="9866480" y="5653476"/>
                </a:cubicBezTo>
                <a:cubicBezTo>
                  <a:pt x="9866480" y="5653476"/>
                  <a:pt x="9866480" y="5653476"/>
                  <a:pt x="3759533" y="5653476"/>
                </a:cubicBezTo>
                <a:cubicBezTo>
                  <a:pt x="3759533" y="5653476"/>
                  <a:pt x="3759533" y="5653476"/>
                  <a:pt x="2127345" y="5682768"/>
                </a:cubicBezTo>
                <a:cubicBezTo>
                  <a:pt x="2127345" y="5682768"/>
                  <a:pt x="2127345" y="5682768"/>
                  <a:pt x="623533" y="5609537"/>
                </a:cubicBezTo>
                <a:cubicBezTo>
                  <a:pt x="165053" y="5521659"/>
                  <a:pt x="-36678" y="5243379"/>
                  <a:pt x="18340" y="4745404"/>
                </a:cubicBezTo>
                <a:cubicBezTo>
                  <a:pt x="18340" y="4745404"/>
                  <a:pt x="18340" y="4745404"/>
                  <a:pt x="55018" y="3939857"/>
                </a:cubicBezTo>
                <a:cubicBezTo>
                  <a:pt x="18340" y="3661577"/>
                  <a:pt x="18340" y="2973201"/>
                  <a:pt x="18340" y="1889374"/>
                </a:cubicBezTo>
                <a:cubicBezTo>
                  <a:pt x="18340" y="1537863"/>
                  <a:pt x="18340" y="1244936"/>
                  <a:pt x="18340" y="1025242"/>
                </a:cubicBezTo>
                <a:cubicBezTo>
                  <a:pt x="18340" y="952010"/>
                  <a:pt x="0" y="878779"/>
                  <a:pt x="0" y="790901"/>
                </a:cubicBezTo>
                <a:cubicBezTo>
                  <a:pt x="0" y="615145"/>
                  <a:pt x="18340" y="468682"/>
                  <a:pt x="55018" y="380804"/>
                </a:cubicBezTo>
                <a:cubicBezTo>
                  <a:pt x="91696" y="278280"/>
                  <a:pt x="183392" y="190402"/>
                  <a:pt x="348445" y="131817"/>
                </a:cubicBezTo>
                <a:cubicBezTo>
                  <a:pt x="513497" y="58585"/>
                  <a:pt x="770246" y="29293"/>
                  <a:pt x="1118690" y="29293"/>
                </a:cubicBezTo>
                <a:cubicBezTo>
                  <a:pt x="1118690" y="29293"/>
                  <a:pt x="1118690" y="29293"/>
                  <a:pt x="7225638" y="29293"/>
                </a:cubicBezTo>
                <a:cubicBezTo>
                  <a:pt x="7225638" y="29293"/>
                  <a:pt x="7225638" y="29293"/>
                  <a:pt x="88761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120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19BE765-4D28-D17C-4948-76488A78F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39" y="-62515"/>
            <a:ext cx="12179202" cy="6919004"/>
          </a:xfrm>
        </p:spPr>
      </p:pic>
    </p:spTree>
    <p:extLst>
      <p:ext uri="{BB962C8B-B14F-4D97-AF65-F5344CB8AC3E}">
        <p14:creationId xmlns:p14="http://schemas.microsoft.com/office/powerpoint/2010/main" val="343572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4BF3-C670-B6E4-5760-9BE81DD0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BD60-1D0C-6C26-F5ED-4213B6C88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2" y="1817974"/>
            <a:ext cx="10728325" cy="322737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User acquisition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Appointment scheduling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Payment integration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Review and rating system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In-app messaging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Geolocation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276375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6C42-ADA7-D209-97FB-DE3C9CA6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75631"/>
          </a:xfrm>
        </p:spPr>
        <p:txBody>
          <a:bodyPr/>
          <a:lstStyle/>
          <a:p>
            <a:r>
              <a:rPr lang="en-US">
                <a:latin typeface="Sagona Book"/>
                <a:cs typeface="Times New Roman"/>
              </a:rPr>
              <a:t>Project</a:t>
            </a:r>
            <a:r>
              <a:rPr lang="en-US">
                <a:solidFill>
                  <a:srgbClr val="FFFFFF"/>
                </a:solidFill>
                <a:latin typeface="Sagona Book"/>
                <a:cs typeface="Times New Roman"/>
              </a:rPr>
              <a:t> Gantt Chart</a:t>
            </a:r>
            <a:br>
              <a:rPr lang="en-US" sz="1600"/>
            </a:br>
            <a:endParaRPr lang="en-US" sz="1600">
              <a:solidFill>
                <a:srgbClr val="2E75B5"/>
              </a:solidFill>
            </a:endParaRPr>
          </a:p>
          <a:p>
            <a:endParaRPr lang="en-US"/>
          </a:p>
        </p:txBody>
      </p:sp>
      <p:pic>
        <p:nvPicPr>
          <p:cNvPr id="4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D958657C-D2AC-9188-42D2-F07F02FCB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841" y="1349396"/>
            <a:ext cx="10469534" cy="4419579"/>
          </a:xfrm>
        </p:spPr>
      </p:pic>
    </p:spTree>
    <p:extLst>
      <p:ext uri="{BB962C8B-B14F-4D97-AF65-F5344CB8AC3E}">
        <p14:creationId xmlns:p14="http://schemas.microsoft.com/office/powerpoint/2010/main" val="317829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461D8-A691-44CC-94F5-FE4FCE899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F3B9949-3D84-2376-C5CB-5E5F1A08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9" r="-2" b="-2"/>
          <a:stretch/>
        </p:blipFill>
        <p:spPr>
          <a:xfrm>
            <a:off x="655803" y="566413"/>
            <a:ext cx="10989393" cy="5682768"/>
          </a:xfrm>
          <a:custGeom>
            <a:avLst/>
            <a:gdLst/>
            <a:ahLst/>
            <a:cxnLst/>
            <a:rect l="l" t="t" r="r" b="b"/>
            <a:pathLst>
              <a:path w="10989393" h="5682768">
                <a:moveTo>
                  <a:pt x="8876164" y="0"/>
                </a:moveTo>
                <a:cubicBezTo>
                  <a:pt x="8876164" y="0"/>
                  <a:pt x="8876164" y="0"/>
                  <a:pt x="10361638" y="73232"/>
                </a:cubicBezTo>
                <a:cubicBezTo>
                  <a:pt x="10820117" y="146463"/>
                  <a:pt x="11021848" y="439389"/>
                  <a:pt x="10985170" y="937364"/>
                </a:cubicBezTo>
                <a:cubicBezTo>
                  <a:pt x="10985170" y="937364"/>
                  <a:pt x="10985170" y="937364"/>
                  <a:pt x="10948491" y="1742911"/>
                </a:cubicBezTo>
                <a:cubicBezTo>
                  <a:pt x="10966830" y="2021191"/>
                  <a:pt x="10985170" y="2709567"/>
                  <a:pt x="10985170" y="3778748"/>
                </a:cubicBezTo>
                <a:cubicBezTo>
                  <a:pt x="10985170" y="4144906"/>
                  <a:pt x="10985170" y="4437832"/>
                  <a:pt x="10966830" y="4657527"/>
                </a:cubicBezTo>
                <a:cubicBezTo>
                  <a:pt x="10985170" y="4730758"/>
                  <a:pt x="10985170" y="4803990"/>
                  <a:pt x="10985170" y="4891868"/>
                </a:cubicBezTo>
                <a:cubicBezTo>
                  <a:pt x="10985170" y="5067623"/>
                  <a:pt x="10966830" y="5199440"/>
                  <a:pt x="10930152" y="5301964"/>
                </a:cubicBezTo>
                <a:cubicBezTo>
                  <a:pt x="10893474" y="5404488"/>
                  <a:pt x="10801778" y="5477720"/>
                  <a:pt x="10636725" y="5550951"/>
                </a:cubicBezTo>
                <a:cubicBezTo>
                  <a:pt x="10471673" y="5624183"/>
                  <a:pt x="10214924" y="5653476"/>
                  <a:pt x="9866480" y="5653476"/>
                </a:cubicBezTo>
                <a:cubicBezTo>
                  <a:pt x="9866480" y="5653476"/>
                  <a:pt x="9866480" y="5653476"/>
                  <a:pt x="3759533" y="5653476"/>
                </a:cubicBezTo>
                <a:cubicBezTo>
                  <a:pt x="3759533" y="5653476"/>
                  <a:pt x="3759533" y="5653476"/>
                  <a:pt x="2127345" y="5682768"/>
                </a:cubicBezTo>
                <a:cubicBezTo>
                  <a:pt x="2127345" y="5682768"/>
                  <a:pt x="2127345" y="5682768"/>
                  <a:pt x="623533" y="5609537"/>
                </a:cubicBezTo>
                <a:cubicBezTo>
                  <a:pt x="165053" y="5521659"/>
                  <a:pt x="-36678" y="5243379"/>
                  <a:pt x="18340" y="4745404"/>
                </a:cubicBezTo>
                <a:cubicBezTo>
                  <a:pt x="18340" y="4745404"/>
                  <a:pt x="18340" y="4745404"/>
                  <a:pt x="55018" y="3939857"/>
                </a:cubicBezTo>
                <a:cubicBezTo>
                  <a:pt x="18340" y="3661577"/>
                  <a:pt x="18340" y="2973201"/>
                  <a:pt x="18340" y="1889374"/>
                </a:cubicBezTo>
                <a:cubicBezTo>
                  <a:pt x="18340" y="1537863"/>
                  <a:pt x="18340" y="1244936"/>
                  <a:pt x="18340" y="1025242"/>
                </a:cubicBezTo>
                <a:cubicBezTo>
                  <a:pt x="18340" y="952010"/>
                  <a:pt x="0" y="878779"/>
                  <a:pt x="0" y="790901"/>
                </a:cubicBezTo>
                <a:cubicBezTo>
                  <a:pt x="0" y="615145"/>
                  <a:pt x="18340" y="468682"/>
                  <a:pt x="55018" y="380804"/>
                </a:cubicBezTo>
                <a:cubicBezTo>
                  <a:pt x="91696" y="278280"/>
                  <a:pt x="183392" y="190402"/>
                  <a:pt x="348445" y="131817"/>
                </a:cubicBezTo>
                <a:cubicBezTo>
                  <a:pt x="513497" y="58585"/>
                  <a:pt x="770246" y="29293"/>
                  <a:pt x="1118690" y="29293"/>
                </a:cubicBezTo>
                <a:cubicBezTo>
                  <a:pt x="1118690" y="29293"/>
                  <a:pt x="1118690" y="29293"/>
                  <a:pt x="7225638" y="29293"/>
                </a:cubicBezTo>
                <a:cubicBezTo>
                  <a:pt x="7225638" y="29293"/>
                  <a:pt x="7225638" y="29293"/>
                  <a:pt x="88761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404509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2E2"/>
      </a:lt2>
      <a:accent1>
        <a:srgbClr val="74A9AA"/>
      </a:accent1>
      <a:accent2>
        <a:srgbClr val="81AA9A"/>
      </a:accent2>
      <a:accent3>
        <a:srgbClr val="85A5BD"/>
      </a:accent3>
      <a:accent4>
        <a:srgbClr val="BA807F"/>
      </a:accent4>
      <a:accent5>
        <a:srgbClr val="BC9B82"/>
      </a:accent5>
      <a:accent6>
        <a:srgbClr val="AAA274"/>
      </a:accent6>
      <a:hlink>
        <a:srgbClr val="AE6A69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BlobVTI</vt:lpstr>
      <vt:lpstr> Proposal On NepHench</vt:lpstr>
      <vt:lpstr>Introduction</vt:lpstr>
      <vt:lpstr>Problem Statement</vt:lpstr>
      <vt:lpstr>Objective</vt:lpstr>
      <vt:lpstr>PowerPoint Presentation</vt:lpstr>
      <vt:lpstr>PowerPoint Presentation</vt:lpstr>
      <vt:lpstr>Deliverable </vt:lpstr>
      <vt:lpstr>Project Gantt Chart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2023-05-07T06:02:57Z</dcterms:created>
  <dcterms:modified xsi:type="dcterms:W3CDTF">2023-05-11T10:46:03Z</dcterms:modified>
</cp:coreProperties>
</file>